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57" r:id="rId5"/>
    <p:sldId id="258" r:id="rId6"/>
    <p:sldId id="260" r:id="rId7"/>
    <p:sldId id="261" r:id="rId8"/>
    <p:sldId id="280" r:id="rId9"/>
    <p:sldId id="262" r:id="rId10"/>
    <p:sldId id="275" r:id="rId11"/>
    <p:sldId id="277" r:id="rId12"/>
    <p:sldId id="281" r:id="rId13"/>
    <p:sldId id="278" r:id="rId14"/>
    <p:sldId id="263" r:id="rId15"/>
    <p:sldId id="264" r:id="rId16"/>
    <p:sldId id="266" r:id="rId17"/>
    <p:sldId id="271" r:id="rId18"/>
    <p:sldId id="2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CFA6"/>
    <a:srgbClr val="646464"/>
    <a:srgbClr val="FFFFFF"/>
    <a:srgbClr val="F0CDA1"/>
    <a:srgbClr val="03AEE9"/>
    <a:srgbClr val="86B5BE"/>
    <a:srgbClr val="00EFFC"/>
    <a:srgbClr val="168DF9"/>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2DE63D5-997A-4646-A377-4702673A728D}">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14" autoAdjust="0"/>
  </p:normalViewPr>
  <p:slideViewPr>
    <p:cSldViewPr snapToGrid="0">
      <p:cViewPr>
        <p:scale>
          <a:sx n="90" d="100"/>
          <a:sy n="90" d="100"/>
        </p:scale>
        <p:origin x="398" y="-43"/>
      </p:cViewPr>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tx2"/>
            </a:solidFill>
            <a:effectLst/>
          </c:spPr>
          <c:explosion val="5"/>
          <c:dPt>
            <c:idx val="0"/>
            <c:bubble3D val="0"/>
            <c:spPr>
              <a:solidFill>
                <a:schemeClr val="tx2"/>
              </a:solidFill>
              <a:ln>
                <a:noFill/>
              </a:ln>
              <a:effectLst/>
            </c:spPr>
            <c:extLst>
              <c:ext xmlns:c16="http://schemas.microsoft.com/office/drawing/2014/chart" uri="{C3380CC4-5D6E-409C-BE32-E72D297353CC}">
                <c16:uniqueId val="{00000001-B2C9-4B02-8C25-6B39A2675E77}"/>
              </c:ext>
            </c:extLst>
          </c:dPt>
          <c:dPt>
            <c:idx val="1"/>
            <c:bubble3D val="0"/>
            <c:spPr>
              <a:solidFill>
                <a:schemeClr val="bg2"/>
              </a:solidFill>
              <a:ln>
                <a:noFill/>
              </a:ln>
              <a:effectLst/>
            </c:spPr>
            <c:extLst>
              <c:ext xmlns:c16="http://schemas.microsoft.com/office/drawing/2014/chart" uri="{C3380CC4-5D6E-409C-BE32-E72D297353CC}">
                <c16:uniqueId val="{00000003-B2C9-4B02-8C25-6B39A2675E77}"/>
              </c:ext>
            </c:extLst>
          </c:dPt>
          <c:cat>
            <c:strRef>
              <c:f>Sheet1!$A$2:$A$3</c:f>
              <c:strCache>
                <c:ptCount val="2"/>
                <c:pt idx="0">
                  <c:v>1st Qtr</c:v>
                </c:pt>
                <c:pt idx="1">
                  <c:v>2nd Qtr</c:v>
                </c:pt>
              </c:strCache>
            </c:strRef>
          </c:cat>
          <c:val>
            <c:numRef>
              <c:f>Sheet1!$B$2:$B$3</c:f>
              <c:numCache>
                <c:formatCode>General</c:formatCode>
                <c:ptCount val="2"/>
                <c:pt idx="0">
                  <c:v>79</c:v>
                </c:pt>
                <c:pt idx="1">
                  <c:v>21</c:v>
                </c:pt>
              </c:numCache>
            </c:numRef>
          </c:val>
          <c:extLst>
            <c:ext xmlns:c16="http://schemas.microsoft.com/office/drawing/2014/chart" uri="{C3380CC4-5D6E-409C-BE32-E72D297353CC}">
              <c16:uniqueId val="{00000004-B2C9-4B02-8C25-6B39A2675E77}"/>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tx2"/>
            </a:solidFill>
            <a:effectLst/>
          </c:spPr>
          <c:explosion val="5"/>
          <c:dPt>
            <c:idx val="0"/>
            <c:bubble3D val="0"/>
            <c:spPr>
              <a:solidFill>
                <a:schemeClr val="tx2"/>
              </a:solidFill>
              <a:ln>
                <a:noFill/>
              </a:ln>
              <a:effectLst/>
            </c:spPr>
            <c:extLst>
              <c:ext xmlns:c16="http://schemas.microsoft.com/office/drawing/2014/chart" uri="{C3380CC4-5D6E-409C-BE32-E72D297353CC}">
                <c16:uniqueId val="{00000001-15C2-4C27-AED2-08C11C110A8B}"/>
              </c:ext>
            </c:extLst>
          </c:dPt>
          <c:dPt>
            <c:idx val="1"/>
            <c:bubble3D val="0"/>
            <c:spPr>
              <a:solidFill>
                <a:schemeClr val="bg2"/>
              </a:solidFill>
              <a:ln>
                <a:noFill/>
              </a:ln>
              <a:effectLst/>
            </c:spPr>
            <c:extLst>
              <c:ext xmlns:c16="http://schemas.microsoft.com/office/drawing/2014/chart" uri="{C3380CC4-5D6E-409C-BE32-E72D297353CC}">
                <c16:uniqueId val="{00000003-15C2-4C27-AED2-08C11C110A8B}"/>
              </c:ext>
            </c:extLst>
          </c:dPt>
          <c:cat>
            <c:strRef>
              <c:f>Sheet1!$A$2:$A$3</c:f>
              <c:strCache>
                <c:ptCount val="2"/>
                <c:pt idx="0">
                  <c:v>1st Qtr</c:v>
                </c:pt>
                <c:pt idx="1">
                  <c:v>2nd Qtr</c:v>
                </c:pt>
              </c:strCache>
            </c:strRef>
          </c:cat>
          <c:val>
            <c:numRef>
              <c:f>Sheet1!$B$2:$B$3</c:f>
              <c:numCache>
                <c:formatCode>General</c:formatCode>
                <c:ptCount val="2"/>
                <c:pt idx="0">
                  <c:v>64</c:v>
                </c:pt>
                <c:pt idx="1">
                  <c:v>36</c:v>
                </c:pt>
              </c:numCache>
            </c:numRef>
          </c:val>
          <c:extLst>
            <c:ext xmlns:c16="http://schemas.microsoft.com/office/drawing/2014/chart" uri="{C3380CC4-5D6E-409C-BE32-E72D297353CC}">
              <c16:uniqueId val="{00000004-15C2-4C27-AED2-08C11C110A8B}"/>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tx2"/>
            </a:solidFill>
            <a:effectLst/>
          </c:spPr>
          <c:explosion val="5"/>
          <c:dPt>
            <c:idx val="0"/>
            <c:bubble3D val="0"/>
            <c:spPr>
              <a:solidFill>
                <a:schemeClr val="tx2"/>
              </a:solidFill>
              <a:ln>
                <a:noFill/>
              </a:ln>
              <a:effectLst/>
            </c:spPr>
            <c:extLst>
              <c:ext xmlns:c16="http://schemas.microsoft.com/office/drawing/2014/chart" uri="{C3380CC4-5D6E-409C-BE32-E72D297353CC}">
                <c16:uniqueId val="{00000001-2907-45B8-ABF2-E8CD4FAD8E80}"/>
              </c:ext>
            </c:extLst>
          </c:dPt>
          <c:dPt>
            <c:idx val="1"/>
            <c:bubble3D val="0"/>
            <c:spPr>
              <a:solidFill>
                <a:schemeClr val="bg2"/>
              </a:solidFill>
              <a:ln>
                <a:noFill/>
              </a:ln>
              <a:effectLst/>
            </c:spPr>
            <c:extLst>
              <c:ext xmlns:c16="http://schemas.microsoft.com/office/drawing/2014/chart" uri="{C3380CC4-5D6E-409C-BE32-E72D297353CC}">
                <c16:uniqueId val="{00000003-2907-45B8-ABF2-E8CD4FAD8E80}"/>
              </c:ext>
            </c:extLst>
          </c:dPt>
          <c:cat>
            <c:strRef>
              <c:f>Sheet1!$A$2:$A$3</c:f>
              <c:strCache>
                <c:ptCount val="2"/>
                <c:pt idx="0">
                  <c:v>1st Qtr</c:v>
                </c:pt>
                <c:pt idx="1">
                  <c:v>2nd Qtr</c:v>
                </c:pt>
              </c:strCache>
            </c:strRef>
          </c:cat>
          <c:val>
            <c:numRef>
              <c:f>Sheet1!$B$2:$B$3</c:f>
              <c:numCache>
                <c:formatCode>General</c:formatCode>
                <c:ptCount val="2"/>
                <c:pt idx="0">
                  <c:v>71</c:v>
                </c:pt>
                <c:pt idx="1">
                  <c:v>29</c:v>
                </c:pt>
              </c:numCache>
            </c:numRef>
          </c:val>
          <c:extLst>
            <c:ext xmlns:c16="http://schemas.microsoft.com/office/drawing/2014/chart" uri="{C3380CC4-5D6E-409C-BE32-E72D297353CC}">
              <c16:uniqueId val="{00000004-2907-45B8-ABF2-E8CD4FAD8E80}"/>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tx2"/>
            </a:solidFill>
            <a:effectLst/>
          </c:spPr>
          <c:explosion val="5"/>
          <c:dPt>
            <c:idx val="0"/>
            <c:bubble3D val="0"/>
            <c:spPr>
              <a:solidFill>
                <a:schemeClr val="tx2"/>
              </a:solidFill>
              <a:ln>
                <a:noFill/>
              </a:ln>
              <a:effectLst/>
            </c:spPr>
            <c:extLst>
              <c:ext xmlns:c16="http://schemas.microsoft.com/office/drawing/2014/chart" uri="{C3380CC4-5D6E-409C-BE32-E72D297353CC}">
                <c16:uniqueId val="{00000001-B3C0-48ED-B9A0-A2BAA488BC49}"/>
              </c:ext>
            </c:extLst>
          </c:dPt>
          <c:dPt>
            <c:idx val="1"/>
            <c:bubble3D val="0"/>
            <c:spPr>
              <a:solidFill>
                <a:schemeClr val="bg2"/>
              </a:solidFill>
              <a:ln>
                <a:noFill/>
              </a:ln>
              <a:effectLst/>
            </c:spPr>
            <c:extLst>
              <c:ext xmlns:c16="http://schemas.microsoft.com/office/drawing/2014/chart" uri="{C3380CC4-5D6E-409C-BE32-E72D297353CC}">
                <c16:uniqueId val="{00000003-B3C0-48ED-B9A0-A2BAA488BC49}"/>
              </c:ext>
            </c:extLst>
          </c:dPt>
          <c:cat>
            <c:strRef>
              <c:f>Sheet1!$A$2:$A$3</c:f>
              <c:strCache>
                <c:ptCount val="2"/>
                <c:pt idx="0">
                  <c:v>1st Qtr</c:v>
                </c:pt>
                <c:pt idx="1">
                  <c:v>2nd Qtr</c:v>
                </c:pt>
              </c:strCache>
            </c:strRef>
          </c:cat>
          <c:val>
            <c:numRef>
              <c:f>Sheet1!$B$2:$B$3</c:f>
              <c:numCache>
                <c:formatCode>General</c:formatCode>
                <c:ptCount val="2"/>
                <c:pt idx="0">
                  <c:v>93</c:v>
                </c:pt>
                <c:pt idx="1">
                  <c:v>7</c:v>
                </c:pt>
              </c:numCache>
            </c:numRef>
          </c:val>
          <c:extLst>
            <c:ext xmlns:c16="http://schemas.microsoft.com/office/drawing/2014/chart" uri="{C3380CC4-5D6E-409C-BE32-E72D297353CC}">
              <c16:uniqueId val="{00000004-B3C0-48ED-B9A0-A2BAA488BC49}"/>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tx2"/>
            </a:solidFill>
            <a:effectLst/>
          </c:spPr>
          <c:explosion val="5"/>
          <c:dPt>
            <c:idx val="0"/>
            <c:bubble3D val="0"/>
            <c:spPr>
              <a:solidFill>
                <a:schemeClr val="tx2"/>
              </a:solidFill>
              <a:ln>
                <a:noFill/>
              </a:ln>
              <a:effectLst/>
            </c:spPr>
            <c:extLst>
              <c:ext xmlns:c16="http://schemas.microsoft.com/office/drawing/2014/chart" uri="{C3380CC4-5D6E-409C-BE32-E72D297353CC}">
                <c16:uniqueId val="{00000001-5658-4422-989A-7FF1D6218BF3}"/>
              </c:ext>
            </c:extLst>
          </c:dPt>
          <c:dPt>
            <c:idx val="1"/>
            <c:bubble3D val="0"/>
            <c:spPr>
              <a:solidFill>
                <a:schemeClr val="bg2"/>
              </a:solidFill>
              <a:ln>
                <a:noFill/>
              </a:ln>
              <a:effectLst/>
            </c:spPr>
            <c:extLst>
              <c:ext xmlns:c16="http://schemas.microsoft.com/office/drawing/2014/chart" uri="{C3380CC4-5D6E-409C-BE32-E72D297353CC}">
                <c16:uniqueId val="{00000003-5658-4422-989A-7FF1D6218BF3}"/>
              </c:ext>
            </c:extLst>
          </c:dPt>
          <c:cat>
            <c:strRef>
              <c:f>Sheet1!$A$2:$A$3</c:f>
              <c:strCache>
                <c:ptCount val="2"/>
                <c:pt idx="0">
                  <c:v>1st Qtr</c:v>
                </c:pt>
                <c:pt idx="1">
                  <c:v>2nd Qtr</c:v>
                </c:pt>
              </c:strCache>
            </c:strRef>
          </c:cat>
          <c:val>
            <c:numRef>
              <c:f>Sheet1!$B$2:$B$3</c:f>
              <c:numCache>
                <c:formatCode>General</c:formatCode>
                <c:ptCount val="2"/>
                <c:pt idx="0">
                  <c:v>93</c:v>
                </c:pt>
                <c:pt idx="1">
                  <c:v>7</c:v>
                </c:pt>
              </c:numCache>
            </c:numRef>
          </c:val>
          <c:extLst>
            <c:ext xmlns:c16="http://schemas.microsoft.com/office/drawing/2014/chart" uri="{C3380CC4-5D6E-409C-BE32-E72D297353CC}">
              <c16:uniqueId val="{00000004-5658-4422-989A-7FF1D6218BF3}"/>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Бусад сургалтын төвийн дундаж</c:v>
                </c:pt>
              </c:strCache>
            </c:strRef>
          </c:tx>
          <c:spPr>
            <a:gradFill>
              <a:gsLst>
                <a:gs pos="0">
                  <a:schemeClr val="tx2"/>
                </a:gs>
                <a:gs pos="100000">
                  <a:schemeClr val="accent2"/>
                </a:gs>
              </a:gsLst>
              <a:lin ang="14400000" scaled="0"/>
            </a:gradFill>
            <a:ln>
              <a:noFill/>
            </a:ln>
            <a:effectLst/>
          </c:spPr>
          <c:invertIfNegative val="0"/>
          <c:dLbls>
            <c:dLbl>
              <c:idx val="0"/>
              <c:tx>
                <c:rich>
                  <a:bodyPr/>
                  <a:lstStyle/>
                  <a:p>
                    <a:r>
                      <a:rPr lang="en-US" dirty="0"/>
                      <a:t>$888,000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B706-469E-92AC-D0F9B9F47E9E}"/>
                </c:ext>
              </c:extLst>
            </c:dLbl>
            <c:dLbl>
              <c:idx val="2"/>
              <c:tx>
                <c:rich>
                  <a:bodyPr rot="0" vertOverflow="overflow" horzOverflow="overflow" wrap="square" lIns="38100" tIns="19050" rIns="38100" bIns="19050" anchor="ctr">
                    <a:noAutofit/>
                  </a:bodyPr>
                  <a:lstStyle/>
                  <a:p>
                    <a:pPr>
                      <a:defRPr/>
                    </a:pPr>
                    <a:r>
                      <a:rPr lang="en-US" dirty="0"/>
                      <a:t>650000</a:t>
                    </a:r>
                  </a:p>
                </c:rich>
              </c:tx>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5.2141814394452042E-2"/>
                      <c:h val="4.5293433319276342E-2"/>
                    </c:manualLayout>
                  </c15:layout>
                  <c15:showDataLabelsRange val="0"/>
                </c:ext>
                <c:ext xmlns:c16="http://schemas.microsoft.com/office/drawing/2014/chart" uri="{C3380CC4-5D6E-409C-BE32-E72D297353CC}">
                  <c16:uniqueId val="{00000000-F9BA-404D-9C3A-4B070621D40B}"/>
                </c:ext>
              </c:extLst>
            </c:dLbl>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Хүнд машин механизмын оператор /1 төрөл/</c:v>
                </c:pt>
                <c:pt idx="1">
                  <c:v>ХАБЭА</c:v>
                </c:pt>
                <c:pt idx="2">
                  <c:v>Маникюр</c:v>
                </c:pt>
              </c:strCache>
            </c:strRef>
          </c:cat>
          <c:val>
            <c:numRef>
              <c:f>Sheet1!$B$2:$B$4</c:f>
              <c:numCache>
                <c:formatCode>General</c:formatCode>
                <c:ptCount val="3"/>
                <c:pt idx="0">
                  <c:v>750000</c:v>
                </c:pt>
                <c:pt idx="1">
                  <c:v>800000</c:v>
                </c:pt>
                <c:pt idx="2">
                  <c:v>650000</c:v>
                </c:pt>
              </c:numCache>
            </c:numRef>
          </c:val>
          <c:extLst>
            <c:ext xmlns:c16="http://schemas.microsoft.com/office/drawing/2014/chart" uri="{C3380CC4-5D6E-409C-BE32-E72D297353CC}">
              <c16:uniqueId val="{00000001-B706-469E-92AC-D0F9B9F47E9E}"/>
            </c:ext>
          </c:extLst>
        </c:ser>
        <c:ser>
          <c:idx val="1"/>
          <c:order val="1"/>
          <c:tx>
            <c:strRef>
              <c:f>Sheet1!$C$1</c:f>
              <c:strCache>
                <c:ptCount val="1"/>
                <c:pt idx="0">
                  <c:v>ААМСТ-ийн дундаж</c:v>
                </c:pt>
              </c:strCache>
            </c:strRef>
          </c:tx>
          <c:spPr>
            <a:pattFill prst="dkUpDiag">
              <a:fgClr>
                <a:schemeClr val="bg1">
                  <a:lumMod val="95000"/>
                </a:schemeClr>
              </a:fgClr>
              <a:bgClr>
                <a:schemeClr val="bg1">
                  <a:lumMod val="85000"/>
                </a:schemeClr>
              </a:bgClr>
            </a:pattFill>
            <a:ln>
              <a:noFill/>
            </a:ln>
            <a:effectLst/>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Хүнд машин механизмын оператор /1 төрөл/</c:v>
                </c:pt>
                <c:pt idx="1">
                  <c:v>ХАБЭА</c:v>
                </c:pt>
                <c:pt idx="2">
                  <c:v>Маникюр</c:v>
                </c:pt>
              </c:strCache>
            </c:strRef>
          </c:cat>
          <c:val>
            <c:numRef>
              <c:f>Sheet1!$C$2:$C$4</c:f>
              <c:numCache>
                <c:formatCode>General</c:formatCode>
                <c:ptCount val="3"/>
                <c:pt idx="0">
                  <c:v>450000</c:v>
                </c:pt>
                <c:pt idx="1">
                  <c:v>750000</c:v>
                </c:pt>
                <c:pt idx="2">
                  <c:v>400000</c:v>
                </c:pt>
              </c:numCache>
            </c:numRef>
          </c:val>
          <c:extLst>
            <c:ext xmlns:c16="http://schemas.microsoft.com/office/drawing/2014/chart" uri="{C3380CC4-5D6E-409C-BE32-E72D297353CC}">
              <c16:uniqueId val="{00000002-B706-469E-92AC-D0F9B9F47E9E}"/>
            </c:ext>
          </c:extLst>
        </c:ser>
        <c:dLbls>
          <c:showLegendKey val="0"/>
          <c:showVal val="0"/>
          <c:showCatName val="0"/>
          <c:showSerName val="0"/>
          <c:showPercent val="0"/>
          <c:showBubbleSize val="0"/>
        </c:dLbls>
        <c:gapWidth val="80"/>
        <c:overlap val="-10"/>
        <c:axId val="2108307928"/>
        <c:axId val="2108311448"/>
      </c:barChart>
      <c:catAx>
        <c:axId val="2108307928"/>
        <c:scaling>
          <c:orientation val="minMax"/>
        </c:scaling>
        <c:delete val="0"/>
        <c:axPos val="b"/>
        <c:numFmt formatCode="General" sourceLinked="1"/>
        <c:majorTickMark val="out"/>
        <c:minorTickMark val="none"/>
        <c:tickLblPos val="nextTo"/>
        <c:spPr>
          <a:noFill/>
          <a:ln w="15875" cap="flat" cmpd="sng" algn="ctr">
            <a:solidFill>
              <a:schemeClr val="tx1">
                <a:lumMod val="25000"/>
                <a:lumOff val="75000"/>
                <a:alpha val="27000"/>
              </a:schemeClr>
            </a:solidFill>
            <a:round/>
          </a:ln>
          <a:effectLst/>
        </c:spPr>
        <c:txPr>
          <a:bodyPr rot="-60000000" vert="horz"/>
          <a:lstStyle/>
          <a:p>
            <a:pPr>
              <a:defRPr/>
            </a:pPr>
            <a:endParaRPr lang="en-US"/>
          </a:p>
        </c:txPr>
        <c:crossAx val="2108311448"/>
        <c:crosses val="autoZero"/>
        <c:auto val="1"/>
        <c:lblAlgn val="ctr"/>
        <c:lblOffset val="100"/>
        <c:noMultiLvlLbl val="1"/>
      </c:catAx>
      <c:valAx>
        <c:axId val="2108311448"/>
        <c:scaling>
          <c:orientation val="minMax"/>
        </c:scaling>
        <c:delete val="0"/>
        <c:axPos val="l"/>
        <c:majorGridlines>
          <c:spPr>
            <a:ln w="9525" cap="flat" cmpd="sng" algn="ctr">
              <a:solidFill>
                <a:schemeClr val="tx1">
                  <a:lumMod val="5000"/>
                  <a:lumOff val="95000"/>
                  <a:alpha val="30000"/>
                </a:schemeClr>
              </a:solidFill>
              <a:round/>
            </a:ln>
            <a:effectLst/>
          </c:spPr>
        </c:majorGridlines>
        <c:numFmt formatCode="#,##0" sourceLinked="0"/>
        <c:majorTickMark val="none"/>
        <c:minorTickMark val="none"/>
        <c:tickLblPos val="nextTo"/>
        <c:spPr>
          <a:noFill/>
          <a:ln>
            <a:noFill/>
          </a:ln>
          <a:effectLst/>
        </c:spPr>
        <c:txPr>
          <a:bodyPr rot="-60000000" vert="horz"/>
          <a:lstStyle/>
          <a:p>
            <a:pPr>
              <a:defRPr/>
            </a:pPr>
            <a:endParaRPr lang="en-US"/>
          </a:p>
        </c:txPr>
        <c:crossAx val="2108307928"/>
        <c:crosses val="autoZero"/>
        <c:crossBetween val="between"/>
      </c:valAx>
      <c:spPr>
        <a:noFill/>
        <a:ln>
          <a:noFill/>
        </a:ln>
        <a:effectLst>
          <a:glow rad="63500">
            <a:schemeClr val="accent1">
              <a:alpha val="40000"/>
            </a:schemeClr>
          </a:glow>
        </a:effectLst>
      </c:spPr>
    </c:plotArea>
    <c:legend>
      <c:legendPos val="b"/>
      <c:overlay val="0"/>
    </c:legend>
    <c:plotVisOnly val="1"/>
    <c:dispBlanksAs val="zero"/>
    <c:showDLblsOverMax val="0"/>
  </c:chart>
  <c:spPr>
    <a:noFill/>
    <a:ln>
      <a:noFill/>
    </a:ln>
    <a:effectLst/>
  </c:spPr>
  <c:txPr>
    <a:bodyPr/>
    <a:lstStyle/>
    <a:p>
      <a:pPr>
        <a:defRPr sz="800">
          <a:solidFill>
            <a:schemeClr val="tx2"/>
          </a:solidFill>
          <a:latin typeface="+mn-lt"/>
          <a:ea typeface="Lato" panose="020F0502020204030203" pitchFamily="34" charset="0"/>
          <a:cs typeface="Lato" panose="020F0502020204030203"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Төгсөгчид</c:v>
                </c:pt>
              </c:strCache>
            </c:strRef>
          </c:tx>
          <c:spPr>
            <a:ln w="28575" cap="rnd">
              <a:solidFill>
                <a:schemeClr val="accent1"/>
              </a:solidFill>
              <a:round/>
            </a:ln>
            <a:effectLst/>
          </c:spPr>
          <c:marker>
            <c:symbol val="none"/>
          </c:marker>
          <c:cat>
            <c:numRef>
              <c:f>Sheet1!$A$2:$A$4</c:f>
              <c:numCache>
                <c:formatCode>General</c:formatCode>
                <c:ptCount val="3"/>
                <c:pt idx="0">
                  <c:v>2021</c:v>
                </c:pt>
                <c:pt idx="1">
                  <c:v>2022</c:v>
                </c:pt>
                <c:pt idx="2">
                  <c:v>2023</c:v>
                </c:pt>
              </c:numCache>
            </c:numRef>
          </c:cat>
          <c:val>
            <c:numRef>
              <c:f>Sheet1!$B$2:$B$4</c:f>
              <c:numCache>
                <c:formatCode>0.00%</c:formatCode>
                <c:ptCount val="3"/>
                <c:pt idx="0" formatCode="0%">
                  <c:v>0.12</c:v>
                </c:pt>
                <c:pt idx="1">
                  <c:v>0.14949999999999999</c:v>
                </c:pt>
                <c:pt idx="2">
                  <c:v>0.17660000000000001</c:v>
                </c:pt>
              </c:numCache>
            </c:numRef>
          </c:val>
          <c:smooth val="0"/>
          <c:extLst>
            <c:ext xmlns:c16="http://schemas.microsoft.com/office/drawing/2014/chart" uri="{C3380CC4-5D6E-409C-BE32-E72D297353CC}">
              <c16:uniqueId val="{00000000-C4FE-4C88-80E3-52EECB028B8F}"/>
            </c:ext>
          </c:extLst>
        </c:ser>
        <c:dLbls>
          <c:showLegendKey val="0"/>
          <c:showVal val="0"/>
          <c:showCatName val="0"/>
          <c:showSerName val="0"/>
          <c:showPercent val="0"/>
          <c:showBubbleSize val="0"/>
        </c:dLbls>
        <c:marker val="1"/>
        <c:smooth val="0"/>
        <c:axId val="1208420000"/>
        <c:axId val="1208423744"/>
      </c:lineChart>
      <c:lineChart>
        <c:grouping val="standard"/>
        <c:varyColors val="0"/>
        <c:ser>
          <c:idx val="1"/>
          <c:order val="1"/>
          <c:tx>
            <c:strRef>
              <c:f>Sheet1!$C$1</c:f>
              <c:strCache>
                <c:ptCount val="1"/>
                <c:pt idx="0">
                  <c:v>Ажлын байранд зуучлагдсан төгсөгчид </c:v>
                </c:pt>
              </c:strCache>
            </c:strRef>
          </c:tx>
          <c:spPr>
            <a:ln w="28575" cap="rnd">
              <a:solidFill>
                <a:schemeClr val="accent2"/>
              </a:solidFill>
              <a:round/>
            </a:ln>
            <a:effectLst/>
          </c:spPr>
          <c:marker>
            <c:symbol val="none"/>
          </c:marker>
          <c:cat>
            <c:numRef>
              <c:f>Sheet1!$A$2:$A$4</c:f>
              <c:numCache>
                <c:formatCode>General</c:formatCode>
                <c:ptCount val="3"/>
                <c:pt idx="0">
                  <c:v>2021</c:v>
                </c:pt>
                <c:pt idx="1">
                  <c:v>2022</c:v>
                </c:pt>
                <c:pt idx="2">
                  <c:v>2023</c:v>
                </c:pt>
              </c:numCache>
            </c:numRef>
          </c:cat>
          <c:val>
            <c:numRef>
              <c:f>Sheet1!$C$2:$C$4</c:f>
              <c:numCache>
                <c:formatCode>General</c:formatCode>
                <c:ptCount val="3"/>
                <c:pt idx="0">
                  <c:v>2.34</c:v>
                </c:pt>
                <c:pt idx="1">
                  <c:v>3.66</c:v>
                </c:pt>
                <c:pt idx="2">
                  <c:v>6.77</c:v>
                </c:pt>
              </c:numCache>
            </c:numRef>
          </c:val>
          <c:smooth val="0"/>
          <c:extLst>
            <c:ext xmlns:c16="http://schemas.microsoft.com/office/drawing/2014/chart" uri="{C3380CC4-5D6E-409C-BE32-E72D297353CC}">
              <c16:uniqueId val="{00000001-C4FE-4C88-80E3-52EECB028B8F}"/>
            </c:ext>
          </c:extLst>
        </c:ser>
        <c:dLbls>
          <c:showLegendKey val="0"/>
          <c:showVal val="0"/>
          <c:showCatName val="0"/>
          <c:showSerName val="0"/>
          <c:showPercent val="0"/>
          <c:showBubbleSize val="0"/>
        </c:dLbls>
        <c:marker val="1"/>
        <c:smooth val="0"/>
        <c:axId val="1208442464"/>
        <c:axId val="1208445792"/>
      </c:lineChart>
      <c:catAx>
        <c:axId val="1208420000"/>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Lato" panose="020F0502020204030203" pitchFamily="34" charset="0"/>
                <a:ea typeface="Lato" panose="020F0502020204030203" pitchFamily="34" charset="0"/>
                <a:cs typeface="Lato" panose="020F0502020204030203" pitchFamily="34" charset="0"/>
              </a:defRPr>
            </a:pPr>
            <a:endParaRPr lang="en-US"/>
          </a:p>
        </c:txPr>
        <c:crossAx val="1208423744"/>
        <c:crosses val="autoZero"/>
        <c:auto val="1"/>
        <c:lblAlgn val="ctr"/>
        <c:lblOffset val="100"/>
        <c:noMultiLvlLbl val="0"/>
      </c:catAx>
      <c:valAx>
        <c:axId val="1208423744"/>
        <c:scaling>
          <c:orientation val="minMax"/>
        </c:scaling>
        <c:delete val="0"/>
        <c:axPos val="l"/>
        <c:majorGridlines>
          <c:spPr>
            <a:ln>
              <a:solidFill>
                <a:schemeClr val="accent4">
                  <a:alpha val="10000"/>
                </a:schemeClr>
              </a:solidFill>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2"/>
                </a:solidFill>
                <a:latin typeface="Lato" panose="020F0502020204030203" pitchFamily="34" charset="0"/>
                <a:ea typeface="Lato" panose="020F0502020204030203" pitchFamily="34" charset="0"/>
                <a:cs typeface="Lato" panose="020F0502020204030203" pitchFamily="34" charset="0"/>
              </a:defRPr>
            </a:pPr>
            <a:endParaRPr lang="en-US"/>
          </a:p>
        </c:txPr>
        <c:crossAx val="1208420000"/>
        <c:crosses val="autoZero"/>
        <c:crossBetween val="between"/>
        <c:majorUnit val="4.0000000000000008E-2"/>
      </c:valAx>
      <c:valAx>
        <c:axId val="1208445792"/>
        <c:scaling>
          <c:orientation val="minMax"/>
          <c:max val="7"/>
        </c:scaling>
        <c:delete val="0"/>
        <c:axPos val="r"/>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2"/>
                </a:solidFill>
                <a:latin typeface="Lato" panose="020F0502020204030203" pitchFamily="34" charset="0"/>
                <a:ea typeface="Lato" panose="020F0502020204030203" pitchFamily="34" charset="0"/>
                <a:cs typeface="Lato" panose="020F0502020204030203" pitchFamily="34" charset="0"/>
              </a:defRPr>
            </a:pPr>
            <a:endParaRPr lang="en-US"/>
          </a:p>
        </c:txPr>
        <c:crossAx val="1208442464"/>
        <c:crosses val="max"/>
        <c:crossBetween val="between"/>
      </c:valAx>
      <c:catAx>
        <c:axId val="1208442464"/>
        <c:scaling>
          <c:orientation val="minMax"/>
        </c:scaling>
        <c:delete val="1"/>
        <c:axPos val="b"/>
        <c:numFmt formatCode="General" sourceLinked="1"/>
        <c:majorTickMark val="none"/>
        <c:minorTickMark val="none"/>
        <c:tickLblPos val="nextTo"/>
        <c:crossAx val="1208445792"/>
        <c:crosses val="autoZero"/>
        <c:auto val="1"/>
        <c:lblAlgn val="ctr"/>
        <c:lblOffset val="100"/>
        <c:noMultiLvlLbl val="0"/>
      </c:catAx>
      <c:spPr>
        <a:noFill/>
        <a:ln>
          <a:noFill/>
        </a:ln>
        <a:effectLst>
          <a:glow rad="127000">
            <a:schemeClr val="accent1">
              <a:alpha val="13000"/>
            </a:schemeClr>
          </a:glow>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2"/>
              </a:solidFill>
              <a:latin typeface="Lato" panose="020F0502020204030203" pitchFamily="34" charset="0"/>
              <a:ea typeface="Lato" panose="020F0502020204030203" pitchFamily="34" charset="0"/>
              <a:cs typeface="Lato" panose="020F0502020204030203" pitchFamily="34" charset="0"/>
            </a:defRPr>
          </a:pPr>
          <a:endParaRPr lang="en-US"/>
        </a:p>
      </c:txPr>
    </c:legend>
    <c:plotVisOnly val="1"/>
    <c:dispBlanksAs val="gap"/>
    <c:showDLblsOverMax val="0"/>
  </c:chart>
  <c:spPr>
    <a:noFill/>
    <a:ln>
      <a:noFill/>
    </a:ln>
    <a:effectLst/>
  </c:spPr>
  <c:txPr>
    <a:bodyPr/>
    <a:lstStyle/>
    <a:p>
      <a:pPr>
        <a:defRPr>
          <a:solidFill>
            <a:schemeClr val="tx2"/>
          </a:solidFill>
          <a:latin typeface="Lato" panose="020F0502020204030203" pitchFamily="34" charset="0"/>
          <a:ea typeface="Lato" panose="020F0502020204030203" pitchFamily="34" charset="0"/>
          <a:cs typeface="Lato" panose="020F0502020204030203"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32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cap="flat" cmpd="sng" algn="ctr">
        <a:solidFill>
          <a:schemeClr val="tx1">
            <a:lumMod val="65000"/>
            <a:lumOff val="35000"/>
          </a:schemeClr>
        </a:solidFill>
        <a:round/>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15875" cap="flat" cmpd="sng" algn="ctr">
        <a:solidFill>
          <a:schemeClr val="tx1">
            <a:lumMod val="65000"/>
            <a:lumOff val="3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65716D-39C9-48C4-A3EB-B88E4515427D}" type="datetimeFigureOut">
              <a:rPr lang="en-US" smtClean="0"/>
              <a:t>5/8/2024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0C6D3C-9EB0-4F2C-9026-3887D1CDB44E}" type="slidenum">
              <a:rPr lang="en-US" smtClean="0"/>
              <a:t>‹#›</a:t>
            </a:fld>
            <a:endParaRPr lang="en-US" dirty="0"/>
          </a:p>
        </p:txBody>
      </p:sp>
    </p:spTree>
    <p:extLst>
      <p:ext uri="{BB962C8B-B14F-4D97-AF65-F5344CB8AC3E}">
        <p14:creationId xmlns:p14="http://schemas.microsoft.com/office/powerpoint/2010/main" val="2437763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8D39141-3E8E-4545-90DB-291A0E5F139B}"/>
              </a:ext>
            </a:extLst>
          </p:cNvPr>
          <p:cNvSpPr>
            <a:spLocks noGrp="1"/>
          </p:cNvSpPr>
          <p:nvPr>
            <p:ph type="pic" sz="quarter" idx="12" hasCustomPrompt="1"/>
          </p:nvPr>
        </p:nvSpPr>
        <p:spPr>
          <a:xfrm>
            <a:off x="0" y="0"/>
            <a:ext cx="12192000" cy="6858000"/>
          </a:xfrm>
          <a:solidFill>
            <a:schemeClr val="tx1">
              <a:lumMod val="75000"/>
              <a:lumOff val="25000"/>
            </a:schemeClr>
          </a:solidFill>
        </p:spPr>
        <p:txBody>
          <a:bodyPr lIns="612000" tIns="0" anchor="ctr"/>
          <a:lstStyle>
            <a:lvl1pPr marL="0" indent="0" algn="l">
              <a:lnSpc>
                <a:spcPct val="100000"/>
              </a:lnSpc>
              <a:buNone/>
              <a:defRPr sz="1200" i="1">
                <a:solidFill>
                  <a:schemeClr val="bg1">
                    <a:lumMod val="75000"/>
                  </a:schemeClr>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AD90A062-54B3-47F2-9D6A-5BC9575208D2}"/>
              </a:ext>
            </a:extLst>
          </p:cNvPr>
          <p:cNvSpPr>
            <a:spLocks noGrp="1"/>
          </p:cNvSpPr>
          <p:nvPr>
            <p:ph type="ctrTitle"/>
          </p:nvPr>
        </p:nvSpPr>
        <p:spPr>
          <a:xfrm>
            <a:off x="2520000" y="0"/>
            <a:ext cx="9672000" cy="6857999"/>
          </a:xfrm>
          <a:solidFill>
            <a:schemeClr val="tx2">
              <a:alpha val="70000"/>
            </a:schemeClr>
          </a:solidFill>
        </p:spPr>
        <p:txBody>
          <a:bodyPr lIns="1116000" rIns="180000" anchor="ctr"/>
          <a:lstStyle>
            <a:lvl1pPr algn="l">
              <a:defRPr sz="500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5C97F3D-57FA-4E82-9EEC-E93088055A15}"/>
              </a:ext>
            </a:extLst>
          </p:cNvPr>
          <p:cNvSpPr>
            <a:spLocks noGrp="1"/>
          </p:cNvSpPr>
          <p:nvPr>
            <p:ph type="subTitle" idx="1"/>
          </p:nvPr>
        </p:nvSpPr>
        <p:spPr>
          <a:xfrm>
            <a:off x="3600000" y="4276447"/>
            <a:ext cx="5161550" cy="620016"/>
          </a:xfrm>
          <a:gradFill>
            <a:gsLst>
              <a:gs pos="0">
                <a:schemeClr val="tx2"/>
              </a:gs>
              <a:gs pos="100000">
                <a:schemeClr val="accent2"/>
              </a:gs>
            </a:gsLst>
            <a:lin ang="14400000" scaled="0"/>
          </a:gradFill>
        </p:spPr>
        <p:txBody>
          <a:bodyPr lIns="144000" anchor="ctr"/>
          <a:lstStyle>
            <a:lvl1pPr marL="0" indent="0" algn="l">
              <a:buNone/>
              <a:defRPr sz="2400" b="1" i="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Footer Placeholder 6">
            <a:extLst>
              <a:ext uri="{FF2B5EF4-FFF2-40B4-BE49-F238E27FC236}">
                <a16:creationId xmlns:a16="http://schemas.microsoft.com/office/drawing/2014/main" id="{E31775C8-C7F0-4EC5-A9C0-53AE3A0C5F7B}"/>
              </a:ext>
            </a:extLst>
          </p:cNvPr>
          <p:cNvSpPr>
            <a:spLocks noGrp="1"/>
          </p:cNvSpPr>
          <p:nvPr>
            <p:ph type="ftr" sz="quarter" idx="10"/>
          </p:nvPr>
        </p:nvSpPr>
        <p:spPr>
          <a:xfrm>
            <a:off x="3600000" y="6262080"/>
            <a:ext cx="7560000" cy="360000"/>
          </a:xfrm>
        </p:spPr>
        <p:txBody>
          <a:bodyPr/>
          <a:lstStyle/>
          <a:p>
            <a:endParaRPr lang="en-US" dirty="0"/>
          </a:p>
        </p:txBody>
      </p:sp>
      <p:sp>
        <p:nvSpPr>
          <p:cNvPr id="8" name="Slide Number Placeholder 7">
            <a:extLst>
              <a:ext uri="{FF2B5EF4-FFF2-40B4-BE49-F238E27FC236}">
                <a16:creationId xmlns:a16="http://schemas.microsoft.com/office/drawing/2014/main" id="{9E8B0AE2-DA19-49E2-AC81-5272385D304C}"/>
              </a:ext>
            </a:extLst>
          </p:cNvPr>
          <p:cNvSpPr>
            <a:spLocks noGrp="1"/>
          </p:cNvSpPr>
          <p:nvPr>
            <p:ph type="sldNum" sz="quarter" idx="11"/>
          </p:nvPr>
        </p:nvSpPr>
        <p:spPr/>
        <p:txBody>
          <a:bodyPr/>
          <a:lstStyle/>
          <a:p>
            <a:fld id="{EECC7194-A4D0-457B-9D3E-53681723AFF7}" type="slidenum">
              <a:rPr lang="en-US" smtClean="0"/>
              <a:pPr/>
              <a:t>‹#›</a:t>
            </a:fld>
            <a:endParaRPr lang="en-US" dirty="0"/>
          </a:p>
        </p:txBody>
      </p:sp>
    </p:spTree>
    <p:extLst>
      <p:ext uri="{BB962C8B-B14F-4D97-AF65-F5344CB8AC3E}">
        <p14:creationId xmlns:p14="http://schemas.microsoft.com/office/powerpoint/2010/main" val="214234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A75689F-8B6B-4484-8064-90B4D8FB7C72}"/>
              </a:ext>
            </a:extLst>
          </p:cNvPr>
          <p:cNvSpPr>
            <a:spLocks noGrp="1"/>
          </p:cNvSpPr>
          <p:nvPr>
            <p:ph type="body" sz="quarter" idx="13" hasCustomPrompt="1"/>
          </p:nvPr>
        </p:nvSpPr>
        <p:spPr>
          <a:xfrm>
            <a:off x="1147343" y="2731933"/>
            <a:ext cx="6903253" cy="3350673"/>
          </a:xfrm>
          <a:gradFill>
            <a:gsLst>
              <a:gs pos="0">
                <a:schemeClr val="tx2"/>
              </a:gs>
              <a:gs pos="100000">
                <a:schemeClr val="accent2"/>
              </a:gs>
            </a:gsLst>
            <a:lin ang="14400000" scaled="0"/>
          </a:gradFill>
        </p:spPr>
        <p:txBody>
          <a:bodyPr lIns="576000" tIns="1872000" rIns="576000"/>
          <a:lstStyle>
            <a:lvl1pPr marL="0" indent="0">
              <a:lnSpc>
                <a:spcPts val="2000"/>
              </a:lnSpc>
              <a:buNone/>
              <a:defRPr>
                <a:solidFill>
                  <a:schemeClr val="bg1"/>
                </a:solidFill>
              </a:defRPr>
            </a:lvl1pPr>
          </a:lstStyle>
          <a:p>
            <a:pPr lvl="0"/>
            <a:r>
              <a:rPr lang="en-US" dirty="0"/>
              <a:t>Describe Your Big Idea</a:t>
            </a:r>
          </a:p>
        </p:txBody>
      </p:sp>
      <p:sp>
        <p:nvSpPr>
          <p:cNvPr id="21" name="Picture Placeholder 20">
            <a:extLst>
              <a:ext uri="{FF2B5EF4-FFF2-40B4-BE49-F238E27FC236}">
                <a16:creationId xmlns:a16="http://schemas.microsoft.com/office/drawing/2014/main" id="{C57B9832-0120-4094-8C27-082E3533C5DC}"/>
              </a:ext>
            </a:extLst>
          </p:cNvPr>
          <p:cNvSpPr>
            <a:spLocks noGrp="1"/>
          </p:cNvSpPr>
          <p:nvPr>
            <p:ph type="pic" sz="quarter" idx="12" hasCustomPrompt="1"/>
          </p:nvPr>
        </p:nvSpPr>
        <p:spPr>
          <a:xfrm>
            <a:off x="0" y="0"/>
            <a:ext cx="12012000" cy="6858000"/>
          </a:xfrm>
          <a:custGeom>
            <a:avLst/>
            <a:gdLst>
              <a:gd name="connsiteX0" fmla="*/ 0 w 12012000"/>
              <a:gd name="connsiteY0" fmla="*/ 0 h 6858000"/>
              <a:gd name="connsiteX1" fmla="*/ 8592000 w 12012000"/>
              <a:gd name="connsiteY1" fmla="*/ 0 h 6858000"/>
              <a:gd name="connsiteX2" fmla="*/ 8592000 w 12012000"/>
              <a:gd name="connsiteY2" fmla="*/ 180000 h 6858000"/>
              <a:gd name="connsiteX3" fmla="*/ 12012000 w 12012000"/>
              <a:gd name="connsiteY3" fmla="*/ 180000 h 6858000"/>
              <a:gd name="connsiteX4" fmla="*/ 12012000 w 12012000"/>
              <a:gd name="connsiteY4" fmla="*/ 6678000 h 6858000"/>
              <a:gd name="connsiteX5" fmla="*/ 8592000 w 12012000"/>
              <a:gd name="connsiteY5" fmla="*/ 6678000 h 6858000"/>
              <a:gd name="connsiteX6" fmla="*/ 8592000 w 12012000"/>
              <a:gd name="connsiteY6" fmla="*/ 6858000 h 6858000"/>
              <a:gd name="connsiteX7" fmla="*/ 0 w 1201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12000" h="6858000">
                <a:moveTo>
                  <a:pt x="0" y="0"/>
                </a:moveTo>
                <a:lnTo>
                  <a:pt x="8592000" y="0"/>
                </a:lnTo>
                <a:lnTo>
                  <a:pt x="8592000" y="180000"/>
                </a:lnTo>
                <a:lnTo>
                  <a:pt x="12012000" y="180000"/>
                </a:lnTo>
                <a:lnTo>
                  <a:pt x="12012000" y="6678000"/>
                </a:lnTo>
                <a:lnTo>
                  <a:pt x="8592000" y="6678000"/>
                </a:lnTo>
                <a:lnTo>
                  <a:pt x="8592000" y="6858000"/>
                </a:lnTo>
                <a:lnTo>
                  <a:pt x="0" y="6858000"/>
                </a:lnTo>
                <a:close/>
              </a:path>
            </a:pathLst>
          </a:custGeom>
          <a:noFill/>
        </p:spPr>
        <p:txBody>
          <a:bodyPr wrap="square" lIns="0" tIns="0" rIns="612000" anchor="ctr">
            <a:noAutofit/>
          </a:bodyPr>
          <a:lstStyle>
            <a:lvl1pPr marL="0" indent="0" algn="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a:xfrm>
            <a:off x="683999" y="6262080"/>
            <a:ext cx="6190934" cy="360000"/>
          </a:xfrm>
        </p:spPr>
        <p:txBody>
          <a:body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a:solidFill>
            <a:schemeClr val="tx2"/>
          </a:solidFill>
        </p:spPr>
        <p:txBody>
          <a:bodyPr/>
          <a:lstStyle>
            <a:lvl1pPr>
              <a:defRPr>
                <a:solidFill>
                  <a:schemeClr val="bg1"/>
                </a:solidFill>
              </a:defRPr>
            </a:lvl1pPr>
          </a:lstStyle>
          <a:p>
            <a:fld id="{EECC7194-A4D0-457B-9D3E-53681723AFF7}" type="slidenum">
              <a:rPr lang="en-US" smtClean="0"/>
              <a:pPr/>
              <a:t>‹#›</a:t>
            </a:fld>
            <a:endParaRPr lang="en-US" dirty="0"/>
          </a:p>
        </p:txBody>
      </p:sp>
      <p:sp>
        <p:nvSpPr>
          <p:cNvPr id="12" name="Title 11">
            <a:extLst>
              <a:ext uri="{FF2B5EF4-FFF2-40B4-BE49-F238E27FC236}">
                <a16:creationId xmlns:a16="http://schemas.microsoft.com/office/drawing/2014/main" id="{EAF90A48-1BFB-4A19-9A1C-2851879F9E8F}"/>
              </a:ext>
            </a:extLst>
          </p:cNvPr>
          <p:cNvSpPr>
            <a:spLocks noGrp="1"/>
          </p:cNvSpPr>
          <p:nvPr>
            <p:ph type="title"/>
          </p:nvPr>
        </p:nvSpPr>
        <p:spPr>
          <a:xfrm>
            <a:off x="1749778" y="3096087"/>
            <a:ext cx="5455750" cy="1008000"/>
          </a:xfrm>
        </p:spPr>
        <p:txBody>
          <a:bodyPr/>
          <a:lstStyle>
            <a:lvl1pPr>
              <a:defRPr sz="4000" cap="all" baseline="0">
                <a:solidFill>
                  <a:schemeClr val="bg1"/>
                </a:solidFill>
              </a:defRPr>
            </a:lvl1pPr>
          </a:lstStyle>
          <a:p>
            <a:r>
              <a:rPr lang="en-US"/>
              <a:t>Click to edit Master title style</a:t>
            </a:r>
            <a:endParaRPr lang="en-US" dirty="0"/>
          </a:p>
        </p:txBody>
      </p:sp>
      <p:sp>
        <p:nvSpPr>
          <p:cNvPr id="19" name="Freeform: Shape 18">
            <a:extLst>
              <a:ext uri="{FF2B5EF4-FFF2-40B4-BE49-F238E27FC236}">
                <a16:creationId xmlns:a16="http://schemas.microsoft.com/office/drawing/2014/main" id="{C9E79024-4B2E-43B0-8607-196181AB731F}"/>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36593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 X Number &amp; Icon">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767CE6DD-011B-4E2D-9E8A-EFF414E39EEA}"/>
              </a:ext>
            </a:extLst>
          </p:cNvPr>
          <p:cNvSpPr>
            <a:spLocks noGrp="1"/>
          </p:cNvSpPr>
          <p:nvPr>
            <p:ph type="pic" sz="quarter" idx="12" hasCustomPrompt="1"/>
          </p:nvPr>
        </p:nvSpPr>
        <p:spPr>
          <a:xfrm>
            <a:off x="180000" y="179109"/>
            <a:ext cx="11832000" cy="6513922"/>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76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5"/>
            <a:ext cx="7560000" cy="360000"/>
          </a:xfrm>
        </p:spPr>
        <p:txBody>
          <a:bodyPr/>
          <a:lstStyle>
            <a:lvl1pPr>
              <a:defRPr cap="all" baseline="0">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9" name="Freeform: Shape 8">
            <a:extLst>
              <a:ext uri="{FF2B5EF4-FFF2-40B4-BE49-F238E27FC236}">
                <a16:creationId xmlns:a16="http://schemas.microsoft.com/office/drawing/2014/main" id="{C6E75A4B-2655-4B0E-8D3B-0068F57D3D9B}"/>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id="{49F266E5-40A6-4643-B9AC-B38F27256371}"/>
              </a:ext>
            </a:extLst>
          </p:cNvPr>
          <p:cNvSpPr>
            <a:spLocks noGrp="1"/>
          </p:cNvSpPr>
          <p:nvPr>
            <p:ph type="body" sz="quarter" idx="13" hasCustomPrompt="1"/>
          </p:nvPr>
        </p:nvSpPr>
        <p:spPr>
          <a:xfrm>
            <a:off x="6842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1" name="Text Placeholder 10">
            <a:extLst>
              <a:ext uri="{FF2B5EF4-FFF2-40B4-BE49-F238E27FC236}">
                <a16:creationId xmlns:a16="http://schemas.microsoft.com/office/drawing/2014/main" id="{1CB790CB-E4F5-4B61-A03E-1CA0C32E3F17}"/>
              </a:ext>
            </a:extLst>
          </p:cNvPr>
          <p:cNvSpPr>
            <a:spLocks noGrp="1"/>
          </p:cNvSpPr>
          <p:nvPr>
            <p:ph type="body" sz="quarter" idx="14" hasCustomPrompt="1"/>
          </p:nvPr>
        </p:nvSpPr>
        <p:spPr>
          <a:xfrm>
            <a:off x="510455"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2" name="Text Placeholder 4">
            <a:extLst>
              <a:ext uri="{FF2B5EF4-FFF2-40B4-BE49-F238E27FC236}">
                <a16:creationId xmlns:a16="http://schemas.microsoft.com/office/drawing/2014/main" id="{B570684C-B743-402E-8778-A65199577106}"/>
              </a:ext>
            </a:extLst>
          </p:cNvPr>
          <p:cNvSpPr>
            <a:spLocks noGrp="1"/>
          </p:cNvSpPr>
          <p:nvPr>
            <p:ph type="body" sz="quarter" idx="15" hasCustomPrompt="1"/>
          </p:nvPr>
        </p:nvSpPr>
        <p:spPr>
          <a:xfrm>
            <a:off x="29710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3" name="Text Placeholder 10">
            <a:extLst>
              <a:ext uri="{FF2B5EF4-FFF2-40B4-BE49-F238E27FC236}">
                <a16:creationId xmlns:a16="http://schemas.microsoft.com/office/drawing/2014/main" id="{FCEC7149-9A00-4CA4-B800-1BFD6EBEB88D}"/>
              </a:ext>
            </a:extLst>
          </p:cNvPr>
          <p:cNvSpPr>
            <a:spLocks noGrp="1"/>
          </p:cNvSpPr>
          <p:nvPr>
            <p:ph type="body" sz="quarter" idx="16" hasCustomPrompt="1"/>
          </p:nvPr>
        </p:nvSpPr>
        <p:spPr>
          <a:xfrm>
            <a:off x="2797255"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4" name="Text Placeholder 4">
            <a:extLst>
              <a:ext uri="{FF2B5EF4-FFF2-40B4-BE49-F238E27FC236}">
                <a16:creationId xmlns:a16="http://schemas.microsoft.com/office/drawing/2014/main" id="{0374F0E2-36BA-43B5-8799-77AA3367DF47}"/>
              </a:ext>
            </a:extLst>
          </p:cNvPr>
          <p:cNvSpPr>
            <a:spLocks noGrp="1"/>
          </p:cNvSpPr>
          <p:nvPr>
            <p:ph type="body" sz="quarter" idx="17" hasCustomPrompt="1"/>
          </p:nvPr>
        </p:nvSpPr>
        <p:spPr>
          <a:xfrm>
            <a:off x="5269707"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5" name="Text Placeholder 10">
            <a:extLst>
              <a:ext uri="{FF2B5EF4-FFF2-40B4-BE49-F238E27FC236}">
                <a16:creationId xmlns:a16="http://schemas.microsoft.com/office/drawing/2014/main" id="{1BA12174-6A24-4E61-8D58-B3B42C31BE1A}"/>
              </a:ext>
            </a:extLst>
          </p:cNvPr>
          <p:cNvSpPr>
            <a:spLocks noGrp="1"/>
          </p:cNvSpPr>
          <p:nvPr>
            <p:ph type="body" sz="quarter" idx="18" hasCustomPrompt="1"/>
          </p:nvPr>
        </p:nvSpPr>
        <p:spPr>
          <a:xfrm>
            <a:off x="5096056"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6" name="Text Placeholder 4">
            <a:extLst>
              <a:ext uri="{FF2B5EF4-FFF2-40B4-BE49-F238E27FC236}">
                <a16:creationId xmlns:a16="http://schemas.microsoft.com/office/drawing/2014/main" id="{D3A67B21-0E8B-4922-94F9-20492309C4DA}"/>
              </a:ext>
            </a:extLst>
          </p:cNvPr>
          <p:cNvSpPr>
            <a:spLocks noGrp="1"/>
          </p:cNvSpPr>
          <p:nvPr>
            <p:ph type="body" sz="quarter" idx="19" hasCustomPrompt="1"/>
          </p:nvPr>
        </p:nvSpPr>
        <p:spPr>
          <a:xfrm>
            <a:off x="75446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7" name="Text Placeholder 10">
            <a:extLst>
              <a:ext uri="{FF2B5EF4-FFF2-40B4-BE49-F238E27FC236}">
                <a16:creationId xmlns:a16="http://schemas.microsoft.com/office/drawing/2014/main" id="{D801C20C-82D2-465E-8D45-DF1A57E04525}"/>
              </a:ext>
            </a:extLst>
          </p:cNvPr>
          <p:cNvSpPr>
            <a:spLocks noGrp="1"/>
          </p:cNvSpPr>
          <p:nvPr>
            <p:ph type="body" sz="quarter" idx="20" hasCustomPrompt="1"/>
          </p:nvPr>
        </p:nvSpPr>
        <p:spPr>
          <a:xfrm>
            <a:off x="7370855"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8" name="Text Placeholder 4">
            <a:extLst>
              <a:ext uri="{FF2B5EF4-FFF2-40B4-BE49-F238E27FC236}">
                <a16:creationId xmlns:a16="http://schemas.microsoft.com/office/drawing/2014/main" id="{62BAD45E-2039-4F8D-9CFC-42BFA3756AD1}"/>
              </a:ext>
            </a:extLst>
          </p:cNvPr>
          <p:cNvSpPr>
            <a:spLocks noGrp="1"/>
          </p:cNvSpPr>
          <p:nvPr>
            <p:ph type="body" sz="quarter" idx="21" hasCustomPrompt="1"/>
          </p:nvPr>
        </p:nvSpPr>
        <p:spPr>
          <a:xfrm>
            <a:off x="9831412"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9" name="Text Placeholder 10">
            <a:extLst>
              <a:ext uri="{FF2B5EF4-FFF2-40B4-BE49-F238E27FC236}">
                <a16:creationId xmlns:a16="http://schemas.microsoft.com/office/drawing/2014/main" id="{64A78879-6338-4F3B-864E-8FF4E08C0066}"/>
              </a:ext>
            </a:extLst>
          </p:cNvPr>
          <p:cNvSpPr>
            <a:spLocks noGrp="1"/>
          </p:cNvSpPr>
          <p:nvPr>
            <p:ph type="body" sz="quarter" idx="22" hasCustomPrompt="1"/>
          </p:nvPr>
        </p:nvSpPr>
        <p:spPr>
          <a:xfrm>
            <a:off x="9657654"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2" name="Subtitle 2">
            <a:extLst>
              <a:ext uri="{FF2B5EF4-FFF2-40B4-BE49-F238E27FC236}">
                <a16:creationId xmlns:a16="http://schemas.microsoft.com/office/drawing/2014/main" id="{80118439-B306-4F20-9200-1C429EADC7EE}"/>
              </a:ext>
            </a:extLst>
          </p:cNvPr>
          <p:cNvSpPr>
            <a:spLocks noGrp="1"/>
          </p:cNvSpPr>
          <p:nvPr>
            <p:ph type="subTitle" idx="1" hasCustomPrompt="1"/>
          </p:nvPr>
        </p:nvSpPr>
        <p:spPr>
          <a:xfrm>
            <a:off x="5101000" y="5271502"/>
            <a:ext cx="1990001" cy="620016"/>
          </a:xfrm>
          <a:gradFill>
            <a:gsLst>
              <a:gs pos="0">
                <a:schemeClr val="tx2"/>
              </a:gs>
              <a:gs pos="100000">
                <a:schemeClr val="accent2"/>
              </a:gs>
            </a:gsLst>
            <a:lin ang="14400000" scaled="0"/>
          </a:gradFill>
        </p:spPr>
        <p:txBody>
          <a:bodyPr lIns="0" anchor="ctr"/>
          <a:lstStyle>
            <a:lvl1pPr marL="0" indent="0" algn="ctr">
              <a:buNone/>
              <a:defRPr sz="2400" b="1" i="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Outcome</a:t>
            </a:r>
          </a:p>
        </p:txBody>
      </p:sp>
      <p:sp>
        <p:nvSpPr>
          <p:cNvPr id="26" name="Picture Placeholder 25">
            <a:extLst>
              <a:ext uri="{FF2B5EF4-FFF2-40B4-BE49-F238E27FC236}">
                <a16:creationId xmlns:a16="http://schemas.microsoft.com/office/drawing/2014/main" id="{99B7E7F2-DF6B-4441-B0B1-7E87E29BA3A7}"/>
              </a:ext>
            </a:extLst>
          </p:cNvPr>
          <p:cNvSpPr>
            <a:spLocks noGrp="1"/>
          </p:cNvSpPr>
          <p:nvPr>
            <p:ph type="pic" sz="quarter" idx="23" hasCustomPrompt="1"/>
          </p:nvPr>
        </p:nvSpPr>
        <p:spPr>
          <a:xfrm>
            <a:off x="1098550"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27" name="Picture Placeholder 25">
            <a:extLst>
              <a:ext uri="{FF2B5EF4-FFF2-40B4-BE49-F238E27FC236}">
                <a16:creationId xmlns:a16="http://schemas.microsoft.com/office/drawing/2014/main" id="{ED41522A-FBAF-4E5D-B592-F13855964E8B}"/>
              </a:ext>
            </a:extLst>
          </p:cNvPr>
          <p:cNvSpPr>
            <a:spLocks noGrp="1"/>
          </p:cNvSpPr>
          <p:nvPr>
            <p:ph type="pic" sz="quarter" idx="24" hasCustomPrompt="1"/>
          </p:nvPr>
        </p:nvSpPr>
        <p:spPr>
          <a:xfrm>
            <a:off x="3385350"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28" name="Picture Placeholder 25">
            <a:extLst>
              <a:ext uri="{FF2B5EF4-FFF2-40B4-BE49-F238E27FC236}">
                <a16:creationId xmlns:a16="http://schemas.microsoft.com/office/drawing/2014/main" id="{AA51069C-E1DC-44A0-A6A0-2A4AB0DD4D70}"/>
              </a:ext>
            </a:extLst>
          </p:cNvPr>
          <p:cNvSpPr>
            <a:spLocks noGrp="1"/>
          </p:cNvSpPr>
          <p:nvPr>
            <p:ph type="pic" sz="quarter" idx="25" hasCustomPrompt="1"/>
          </p:nvPr>
        </p:nvSpPr>
        <p:spPr>
          <a:xfrm>
            <a:off x="5684044"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29" name="Picture Placeholder 25">
            <a:extLst>
              <a:ext uri="{FF2B5EF4-FFF2-40B4-BE49-F238E27FC236}">
                <a16:creationId xmlns:a16="http://schemas.microsoft.com/office/drawing/2014/main" id="{42F6437E-5478-451F-9BE3-E8160EA43516}"/>
              </a:ext>
            </a:extLst>
          </p:cNvPr>
          <p:cNvSpPr>
            <a:spLocks noGrp="1"/>
          </p:cNvSpPr>
          <p:nvPr>
            <p:ph type="pic" sz="quarter" idx="26" hasCustomPrompt="1"/>
          </p:nvPr>
        </p:nvSpPr>
        <p:spPr>
          <a:xfrm>
            <a:off x="7958950"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30" name="Picture Placeholder 25">
            <a:extLst>
              <a:ext uri="{FF2B5EF4-FFF2-40B4-BE49-F238E27FC236}">
                <a16:creationId xmlns:a16="http://schemas.microsoft.com/office/drawing/2014/main" id="{25127DFD-53A7-41A8-B591-AEEC12038026}"/>
              </a:ext>
            </a:extLst>
          </p:cNvPr>
          <p:cNvSpPr>
            <a:spLocks noGrp="1"/>
          </p:cNvSpPr>
          <p:nvPr>
            <p:ph type="pic" sz="quarter" idx="27" hasCustomPrompt="1"/>
          </p:nvPr>
        </p:nvSpPr>
        <p:spPr>
          <a:xfrm>
            <a:off x="10245749" y="2217585"/>
            <a:ext cx="823913" cy="823913"/>
          </a:xfrm>
        </p:spPr>
        <p:txBody>
          <a:bodyPr anchor="ctr"/>
          <a:lstStyle>
            <a:lvl1pPr marL="0" indent="0" algn="ctr">
              <a:buNone/>
              <a:defRPr sz="1050" i="1">
                <a:solidFill>
                  <a:schemeClr val="bg1"/>
                </a:solidFill>
              </a:defRPr>
            </a:lvl1pPr>
          </a:lstStyle>
          <a:p>
            <a:r>
              <a:rPr lang="en-US" dirty="0"/>
              <a:t>Icon</a:t>
            </a:r>
          </a:p>
        </p:txBody>
      </p:sp>
    </p:spTree>
    <p:extLst>
      <p:ext uri="{BB962C8B-B14F-4D97-AF65-F5344CB8AC3E}">
        <p14:creationId xmlns:p14="http://schemas.microsoft.com/office/powerpoint/2010/main" val="3892583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0 40 Vertical Spli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76D43D-0DDD-4BAD-8213-BDBF75C30A0C}"/>
              </a:ext>
              <a:ext uri="{C183D7F6-B498-43B3-948B-1728B52AA6E4}">
                <adec:decorative xmlns:adec="http://schemas.microsoft.com/office/drawing/2017/decorative" val="1"/>
              </a:ext>
            </a:extLst>
          </p:cNvPr>
          <p:cNvSpPr/>
          <p:nvPr userDrawn="1"/>
        </p:nvSpPr>
        <p:spPr>
          <a:xfrm>
            <a:off x="676118" y="4338116"/>
            <a:ext cx="10839764" cy="45719"/>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Text Placeholder 3">
            <a:extLst>
              <a:ext uri="{FF2B5EF4-FFF2-40B4-BE49-F238E27FC236}">
                <a16:creationId xmlns:a16="http://schemas.microsoft.com/office/drawing/2014/main" id="{A6D3ACF3-E1F5-4332-9836-C8E6C46591BB}"/>
              </a:ext>
            </a:extLst>
          </p:cNvPr>
          <p:cNvSpPr txBox="1">
            <a:spLocks/>
          </p:cNvSpPr>
          <p:nvPr userDrawn="1"/>
        </p:nvSpPr>
        <p:spPr>
          <a:xfrm>
            <a:off x="0" y="-436"/>
            <a:ext cx="12192000" cy="43438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id="{0BDF8FE7-66F4-4586-B49B-61E115ED291E}"/>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AEB5B890-F885-418C-9812-59970CAC6BCD}"/>
              </a:ext>
            </a:extLst>
          </p:cNvPr>
          <p:cNvSpPr>
            <a:spLocks noGrp="1"/>
          </p:cNvSpPr>
          <p:nvPr>
            <p:ph type="ftr" sz="quarter" idx="10"/>
          </p:nvPr>
        </p:nvSpPr>
        <p:spPr/>
        <p:txBody>
          <a:bodyPr/>
          <a:lstStyle/>
          <a:p>
            <a:endParaRPr lang="en-US" noProof="0" dirty="0"/>
          </a:p>
        </p:txBody>
      </p:sp>
      <p:sp>
        <p:nvSpPr>
          <p:cNvPr id="7" name="Slide Number Placeholder 6">
            <a:extLst>
              <a:ext uri="{FF2B5EF4-FFF2-40B4-BE49-F238E27FC236}">
                <a16:creationId xmlns:a16="http://schemas.microsoft.com/office/drawing/2014/main" id="{50521507-88DE-417D-8076-D9152E1E1409}"/>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4" name="Text Placeholder 3">
            <a:extLst>
              <a:ext uri="{FF2B5EF4-FFF2-40B4-BE49-F238E27FC236}">
                <a16:creationId xmlns:a16="http://schemas.microsoft.com/office/drawing/2014/main" id="{1DFC7DDD-6F93-45F8-AFD6-95AA051FE809}"/>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21" name="Freeform: Shape 20">
            <a:extLst>
              <a:ext uri="{FF2B5EF4-FFF2-40B4-BE49-F238E27FC236}">
                <a16:creationId xmlns:a16="http://schemas.microsoft.com/office/drawing/2014/main" id="{D1CD6042-5DF4-4624-BC32-25F68745304A}"/>
              </a:ext>
            </a:extLst>
          </p:cNvPr>
          <p:cNvSpPr/>
          <p:nvPr userDrawn="1"/>
        </p:nvSpPr>
        <p:spPr>
          <a:xfrm rot="5400000">
            <a:off x="8220300" y="371700"/>
            <a:ext cx="4343400" cy="3600000"/>
          </a:xfrm>
          <a:custGeom>
            <a:avLst/>
            <a:gdLst>
              <a:gd name="connsiteX0" fmla="*/ 0 w 4343400"/>
              <a:gd name="connsiteY0" fmla="*/ 3600000 h 3600000"/>
              <a:gd name="connsiteX1" fmla="*/ 0 w 4343400"/>
              <a:gd name="connsiteY1" fmla="*/ 0 h 3600000"/>
              <a:gd name="connsiteX2" fmla="*/ 180000 w 4343400"/>
              <a:gd name="connsiteY2" fmla="*/ 0 h 3600000"/>
              <a:gd name="connsiteX3" fmla="*/ 4343400 w 4343400"/>
              <a:gd name="connsiteY3" fmla="*/ 0 h 3600000"/>
              <a:gd name="connsiteX4" fmla="*/ 4343400 w 4343400"/>
              <a:gd name="connsiteY4" fmla="*/ 180000 h 3600000"/>
              <a:gd name="connsiteX5" fmla="*/ 180000 w 4343400"/>
              <a:gd name="connsiteY5" fmla="*/ 180000 h 3600000"/>
              <a:gd name="connsiteX6" fmla="*/ 180000 w 4343400"/>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3400" h="3600000">
                <a:moveTo>
                  <a:pt x="0" y="3600000"/>
                </a:moveTo>
                <a:lnTo>
                  <a:pt x="0" y="0"/>
                </a:lnTo>
                <a:lnTo>
                  <a:pt x="180000" y="0"/>
                </a:lnTo>
                <a:lnTo>
                  <a:pt x="4343400" y="0"/>
                </a:lnTo>
                <a:lnTo>
                  <a:pt x="4343400"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9" name="Freeform: Shape 18">
            <a:extLst>
              <a:ext uri="{FF2B5EF4-FFF2-40B4-BE49-F238E27FC236}">
                <a16:creationId xmlns:a16="http://schemas.microsoft.com/office/drawing/2014/main" id="{6294759C-286C-4281-B194-581C766EEF28}"/>
              </a:ext>
            </a:extLst>
          </p:cNvPr>
          <p:cNvSpPr/>
          <p:nvPr userDrawn="1"/>
        </p:nvSpPr>
        <p:spPr>
          <a:xfrm rot="5400000">
            <a:off x="9134700" y="3800700"/>
            <a:ext cx="2514600" cy="3600000"/>
          </a:xfrm>
          <a:custGeom>
            <a:avLst/>
            <a:gdLst>
              <a:gd name="connsiteX0" fmla="*/ 0 w 2514600"/>
              <a:gd name="connsiteY0" fmla="*/ 180000 h 3600000"/>
              <a:gd name="connsiteX1" fmla="*/ 0 w 2514600"/>
              <a:gd name="connsiteY1" fmla="*/ 0 h 3600000"/>
              <a:gd name="connsiteX2" fmla="*/ 2334600 w 2514600"/>
              <a:gd name="connsiteY2" fmla="*/ 0 h 3600000"/>
              <a:gd name="connsiteX3" fmla="*/ 2514600 w 2514600"/>
              <a:gd name="connsiteY3" fmla="*/ 0 h 3600000"/>
              <a:gd name="connsiteX4" fmla="*/ 2514600 w 2514600"/>
              <a:gd name="connsiteY4" fmla="*/ 180000 h 3600000"/>
              <a:gd name="connsiteX5" fmla="*/ 2514600 w 2514600"/>
              <a:gd name="connsiteY5" fmla="*/ 3600000 h 3600000"/>
              <a:gd name="connsiteX6" fmla="*/ 2334600 w 2514600"/>
              <a:gd name="connsiteY6" fmla="*/ 3600000 h 3600000"/>
              <a:gd name="connsiteX7" fmla="*/ 2334600 w 2514600"/>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4600" h="3600000">
                <a:moveTo>
                  <a:pt x="0" y="180000"/>
                </a:moveTo>
                <a:lnTo>
                  <a:pt x="0" y="0"/>
                </a:lnTo>
                <a:lnTo>
                  <a:pt x="2334600" y="0"/>
                </a:lnTo>
                <a:lnTo>
                  <a:pt x="2514600" y="0"/>
                </a:lnTo>
                <a:lnTo>
                  <a:pt x="2514600" y="180000"/>
                </a:lnTo>
                <a:lnTo>
                  <a:pt x="2514600" y="3600000"/>
                </a:lnTo>
                <a:lnTo>
                  <a:pt x="2334600" y="3600000"/>
                </a:lnTo>
                <a:lnTo>
                  <a:pt x="2334600"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578943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 x Content Block with Icon">
    <p:spTree>
      <p:nvGrpSpPr>
        <p:cNvPr id="1" name=""/>
        <p:cNvGrpSpPr/>
        <p:nvPr/>
      </p:nvGrpSpPr>
      <p:grpSpPr>
        <a:xfrm>
          <a:off x="0" y="0"/>
          <a:ext cx="0" cy="0"/>
          <a:chOff x="0" y="0"/>
          <a:chExt cx="0" cy="0"/>
        </a:xfrm>
      </p:grpSpPr>
      <p:sp>
        <p:nvSpPr>
          <p:cNvPr id="6" name="Picture Placeholder 23">
            <a:extLst>
              <a:ext uri="{FF2B5EF4-FFF2-40B4-BE49-F238E27FC236}">
                <a16:creationId xmlns:a16="http://schemas.microsoft.com/office/drawing/2014/main" id="{E6622698-E93D-4214-8C21-38DBE58C2E3F}"/>
              </a:ext>
            </a:extLst>
          </p:cNvPr>
          <p:cNvSpPr>
            <a:spLocks noGrp="1"/>
          </p:cNvSpPr>
          <p:nvPr>
            <p:ph type="pic" sz="quarter" idx="12" hasCustomPrompt="1"/>
          </p:nvPr>
        </p:nvSpPr>
        <p:spPr>
          <a:xfrm>
            <a:off x="180000" y="179109"/>
            <a:ext cx="11832000" cy="6513922"/>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22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9" name="Freeform: Shape 8">
            <a:extLst>
              <a:ext uri="{FF2B5EF4-FFF2-40B4-BE49-F238E27FC236}">
                <a16:creationId xmlns:a16="http://schemas.microsoft.com/office/drawing/2014/main" id="{1706BC54-FE11-4237-96CC-8DA267DB5D7C}"/>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5" name="Text Placeholder 4">
            <a:extLst>
              <a:ext uri="{FF2B5EF4-FFF2-40B4-BE49-F238E27FC236}">
                <a16:creationId xmlns:a16="http://schemas.microsoft.com/office/drawing/2014/main" id="{C430C70C-09F9-40EE-9A89-ED9A5DCFD98D}"/>
              </a:ext>
            </a:extLst>
          </p:cNvPr>
          <p:cNvSpPr>
            <a:spLocks noGrp="1"/>
          </p:cNvSpPr>
          <p:nvPr>
            <p:ph type="body" sz="quarter" idx="13" hasCustomPrompt="1"/>
          </p:nvPr>
        </p:nvSpPr>
        <p:spPr>
          <a:xfrm>
            <a:off x="1470581" y="2186444"/>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3" name="Text Placeholder 12">
            <a:extLst>
              <a:ext uri="{FF2B5EF4-FFF2-40B4-BE49-F238E27FC236}">
                <a16:creationId xmlns:a16="http://schemas.microsoft.com/office/drawing/2014/main" id="{278D9ACA-AB64-4D04-A5E0-23AC8B81EC2C}"/>
              </a:ext>
            </a:extLst>
          </p:cNvPr>
          <p:cNvSpPr>
            <a:spLocks noGrp="1"/>
          </p:cNvSpPr>
          <p:nvPr>
            <p:ph type="body" sz="quarter" idx="14" hasCustomPrompt="1"/>
          </p:nvPr>
        </p:nvSpPr>
        <p:spPr>
          <a:xfrm>
            <a:off x="1470581" y="1775806"/>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15" name="Text Placeholder 4">
            <a:extLst>
              <a:ext uri="{FF2B5EF4-FFF2-40B4-BE49-F238E27FC236}">
                <a16:creationId xmlns:a16="http://schemas.microsoft.com/office/drawing/2014/main" id="{F3B4EB62-0A18-46F9-98F0-E8FC5EBAF37E}"/>
              </a:ext>
            </a:extLst>
          </p:cNvPr>
          <p:cNvSpPr>
            <a:spLocks noGrp="1"/>
          </p:cNvSpPr>
          <p:nvPr>
            <p:ph type="body" sz="quarter" idx="15" hasCustomPrompt="1"/>
          </p:nvPr>
        </p:nvSpPr>
        <p:spPr>
          <a:xfrm>
            <a:off x="5031291" y="2186444"/>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6" name="Text Placeholder 12">
            <a:extLst>
              <a:ext uri="{FF2B5EF4-FFF2-40B4-BE49-F238E27FC236}">
                <a16:creationId xmlns:a16="http://schemas.microsoft.com/office/drawing/2014/main" id="{A3B2D4DF-9952-49C7-B850-559AD0DF27D5}"/>
              </a:ext>
            </a:extLst>
          </p:cNvPr>
          <p:cNvSpPr>
            <a:spLocks noGrp="1"/>
          </p:cNvSpPr>
          <p:nvPr>
            <p:ph type="body" sz="quarter" idx="16" hasCustomPrompt="1"/>
          </p:nvPr>
        </p:nvSpPr>
        <p:spPr>
          <a:xfrm>
            <a:off x="5031291" y="1775806"/>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17" name="Text Placeholder 4">
            <a:extLst>
              <a:ext uri="{FF2B5EF4-FFF2-40B4-BE49-F238E27FC236}">
                <a16:creationId xmlns:a16="http://schemas.microsoft.com/office/drawing/2014/main" id="{BCE373B8-7ADE-4DC4-9900-59147BFA16E7}"/>
              </a:ext>
            </a:extLst>
          </p:cNvPr>
          <p:cNvSpPr>
            <a:spLocks noGrp="1"/>
          </p:cNvSpPr>
          <p:nvPr>
            <p:ph type="body" sz="quarter" idx="17" hasCustomPrompt="1"/>
          </p:nvPr>
        </p:nvSpPr>
        <p:spPr>
          <a:xfrm>
            <a:off x="8592000" y="2186444"/>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8" name="Text Placeholder 12">
            <a:extLst>
              <a:ext uri="{FF2B5EF4-FFF2-40B4-BE49-F238E27FC236}">
                <a16:creationId xmlns:a16="http://schemas.microsoft.com/office/drawing/2014/main" id="{28F027FF-E9AF-4E49-AC44-48D21AD761AA}"/>
              </a:ext>
            </a:extLst>
          </p:cNvPr>
          <p:cNvSpPr>
            <a:spLocks noGrp="1"/>
          </p:cNvSpPr>
          <p:nvPr>
            <p:ph type="body" sz="quarter" idx="18" hasCustomPrompt="1"/>
          </p:nvPr>
        </p:nvSpPr>
        <p:spPr>
          <a:xfrm>
            <a:off x="8592000" y="1775806"/>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19" name="Text Placeholder 4">
            <a:extLst>
              <a:ext uri="{FF2B5EF4-FFF2-40B4-BE49-F238E27FC236}">
                <a16:creationId xmlns:a16="http://schemas.microsoft.com/office/drawing/2014/main" id="{3E6D854C-C76F-49BA-9E74-F438CA8EA9E2}"/>
              </a:ext>
            </a:extLst>
          </p:cNvPr>
          <p:cNvSpPr>
            <a:spLocks noGrp="1"/>
          </p:cNvSpPr>
          <p:nvPr>
            <p:ph type="body" sz="quarter" idx="19" hasCustomPrompt="1"/>
          </p:nvPr>
        </p:nvSpPr>
        <p:spPr>
          <a:xfrm>
            <a:off x="1470581" y="4335857"/>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0" name="Text Placeholder 12">
            <a:extLst>
              <a:ext uri="{FF2B5EF4-FFF2-40B4-BE49-F238E27FC236}">
                <a16:creationId xmlns:a16="http://schemas.microsoft.com/office/drawing/2014/main" id="{AD447D7D-C1F4-4AD4-AE22-EB8E7F1C419E}"/>
              </a:ext>
            </a:extLst>
          </p:cNvPr>
          <p:cNvSpPr>
            <a:spLocks noGrp="1"/>
          </p:cNvSpPr>
          <p:nvPr>
            <p:ph type="body" sz="quarter" idx="20" hasCustomPrompt="1"/>
          </p:nvPr>
        </p:nvSpPr>
        <p:spPr>
          <a:xfrm>
            <a:off x="1470581" y="3925219"/>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21" name="Text Placeholder 4">
            <a:extLst>
              <a:ext uri="{FF2B5EF4-FFF2-40B4-BE49-F238E27FC236}">
                <a16:creationId xmlns:a16="http://schemas.microsoft.com/office/drawing/2014/main" id="{849DF703-38D0-4214-9432-83570E10EFED}"/>
              </a:ext>
            </a:extLst>
          </p:cNvPr>
          <p:cNvSpPr>
            <a:spLocks noGrp="1"/>
          </p:cNvSpPr>
          <p:nvPr>
            <p:ph type="body" sz="quarter" idx="21" hasCustomPrompt="1"/>
          </p:nvPr>
        </p:nvSpPr>
        <p:spPr>
          <a:xfrm>
            <a:off x="5031291" y="4335857"/>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2" name="Text Placeholder 12">
            <a:extLst>
              <a:ext uri="{FF2B5EF4-FFF2-40B4-BE49-F238E27FC236}">
                <a16:creationId xmlns:a16="http://schemas.microsoft.com/office/drawing/2014/main" id="{F9EB6572-1A9F-4672-8E42-A4E15451CA20}"/>
              </a:ext>
            </a:extLst>
          </p:cNvPr>
          <p:cNvSpPr>
            <a:spLocks noGrp="1"/>
          </p:cNvSpPr>
          <p:nvPr>
            <p:ph type="body" sz="quarter" idx="22" hasCustomPrompt="1"/>
          </p:nvPr>
        </p:nvSpPr>
        <p:spPr>
          <a:xfrm>
            <a:off x="5031291" y="3925219"/>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23" name="Text Placeholder 4">
            <a:extLst>
              <a:ext uri="{FF2B5EF4-FFF2-40B4-BE49-F238E27FC236}">
                <a16:creationId xmlns:a16="http://schemas.microsoft.com/office/drawing/2014/main" id="{0740EB70-455C-47FF-9A9A-0D78D202ED03}"/>
              </a:ext>
            </a:extLst>
          </p:cNvPr>
          <p:cNvSpPr>
            <a:spLocks noGrp="1"/>
          </p:cNvSpPr>
          <p:nvPr>
            <p:ph type="body" sz="quarter" idx="23" hasCustomPrompt="1"/>
          </p:nvPr>
        </p:nvSpPr>
        <p:spPr>
          <a:xfrm>
            <a:off x="8592000" y="4335857"/>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4" name="Text Placeholder 12">
            <a:extLst>
              <a:ext uri="{FF2B5EF4-FFF2-40B4-BE49-F238E27FC236}">
                <a16:creationId xmlns:a16="http://schemas.microsoft.com/office/drawing/2014/main" id="{CD9A5773-4F50-4631-9B7A-0A2D83E5DC28}"/>
              </a:ext>
            </a:extLst>
          </p:cNvPr>
          <p:cNvSpPr>
            <a:spLocks noGrp="1"/>
          </p:cNvSpPr>
          <p:nvPr>
            <p:ph type="body" sz="quarter" idx="24" hasCustomPrompt="1"/>
          </p:nvPr>
        </p:nvSpPr>
        <p:spPr>
          <a:xfrm>
            <a:off x="8592000" y="3925219"/>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Tree>
    <p:extLst>
      <p:ext uri="{BB962C8B-B14F-4D97-AF65-F5344CB8AC3E}">
        <p14:creationId xmlns:p14="http://schemas.microsoft.com/office/powerpoint/2010/main" val="3875987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6 x Content Block with Icon">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45350A6A-6F84-47F4-AE00-8295D96D08C8}"/>
              </a:ext>
            </a:extLst>
          </p:cNvPr>
          <p:cNvSpPr/>
          <p:nvPr userDrawn="1"/>
        </p:nvSpPr>
        <p:spPr>
          <a:xfrm rot="5400000">
            <a:off x="8677500" y="3343500"/>
            <a:ext cx="3429000" cy="3600000"/>
          </a:xfrm>
          <a:custGeom>
            <a:avLst/>
            <a:gdLst>
              <a:gd name="connsiteX0" fmla="*/ 0 w 3429000"/>
              <a:gd name="connsiteY0" fmla="*/ 180000 h 3600000"/>
              <a:gd name="connsiteX1" fmla="*/ 0 w 3429000"/>
              <a:gd name="connsiteY1" fmla="*/ 0 h 3600000"/>
              <a:gd name="connsiteX2" fmla="*/ 3249000 w 3429000"/>
              <a:gd name="connsiteY2" fmla="*/ 0 h 3600000"/>
              <a:gd name="connsiteX3" fmla="*/ 3429000 w 3429000"/>
              <a:gd name="connsiteY3" fmla="*/ 0 h 3600000"/>
              <a:gd name="connsiteX4" fmla="*/ 3429000 w 3429000"/>
              <a:gd name="connsiteY4" fmla="*/ 180000 h 3600000"/>
              <a:gd name="connsiteX5" fmla="*/ 3429000 w 3429000"/>
              <a:gd name="connsiteY5" fmla="*/ 3600000 h 3600000"/>
              <a:gd name="connsiteX6" fmla="*/ 3249000 w 3429000"/>
              <a:gd name="connsiteY6" fmla="*/ 3600000 h 3600000"/>
              <a:gd name="connsiteX7" fmla="*/ 3249000 w 3429000"/>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000" h="3600000">
                <a:moveTo>
                  <a:pt x="0" y="180000"/>
                </a:moveTo>
                <a:lnTo>
                  <a:pt x="0" y="0"/>
                </a:lnTo>
                <a:lnTo>
                  <a:pt x="3249000" y="0"/>
                </a:lnTo>
                <a:lnTo>
                  <a:pt x="3429000" y="0"/>
                </a:lnTo>
                <a:lnTo>
                  <a:pt x="3429000" y="180000"/>
                </a:lnTo>
                <a:lnTo>
                  <a:pt x="3429000" y="3600000"/>
                </a:lnTo>
                <a:lnTo>
                  <a:pt x="3249000" y="3600000"/>
                </a:lnTo>
                <a:lnTo>
                  <a:pt x="3249000"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34294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noProof="0"/>
              <a:t>Click to edit Master title style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5" name="Text Placeholder 4">
            <a:extLst>
              <a:ext uri="{FF2B5EF4-FFF2-40B4-BE49-F238E27FC236}">
                <a16:creationId xmlns:a16="http://schemas.microsoft.com/office/drawing/2014/main" id="{C430C70C-09F9-40EE-9A89-ED9A5DCFD98D}"/>
              </a:ext>
            </a:extLst>
          </p:cNvPr>
          <p:cNvSpPr>
            <a:spLocks noGrp="1"/>
          </p:cNvSpPr>
          <p:nvPr>
            <p:ph type="body" sz="quarter" idx="13" hasCustomPrompt="1"/>
          </p:nvPr>
        </p:nvSpPr>
        <p:spPr>
          <a:xfrm>
            <a:off x="682863" y="3668499"/>
            <a:ext cx="3276000" cy="2238815"/>
          </a:xfrm>
        </p:spPr>
        <p:txBody>
          <a:bodyPr lIns="108000"/>
          <a:lstStyle>
            <a:lvl1pPr marL="171450" indent="-171450">
              <a:buClr>
                <a:schemeClr val="accent2"/>
              </a:buClr>
              <a:buFont typeface="Arial" panose="020B0604020202020204" pitchFamily="34" charset="0"/>
              <a:buChar char="•"/>
              <a:defRPr sz="1200">
                <a:solidFill>
                  <a:schemeClr val="tx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Description</a:t>
            </a:r>
          </a:p>
        </p:txBody>
      </p:sp>
      <p:sp>
        <p:nvSpPr>
          <p:cNvPr id="13" name="Text Placeholder 12">
            <a:extLst>
              <a:ext uri="{FF2B5EF4-FFF2-40B4-BE49-F238E27FC236}">
                <a16:creationId xmlns:a16="http://schemas.microsoft.com/office/drawing/2014/main" id="{278D9ACA-AB64-4D04-A5E0-23AC8B81EC2C}"/>
              </a:ext>
            </a:extLst>
          </p:cNvPr>
          <p:cNvSpPr>
            <a:spLocks noGrp="1"/>
          </p:cNvSpPr>
          <p:nvPr>
            <p:ph type="body" sz="quarter" idx="14" hasCustomPrompt="1"/>
          </p:nvPr>
        </p:nvSpPr>
        <p:spPr>
          <a:xfrm>
            <a:off x="682863" y="3068555"/>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Header</a:t>
            </a:r>
          </a:p>
        </p:txBody>
      </p:sp>
      <p:sp>
        <p:nvSpPr>
          <p:cNvPr id="15" name="Text Placeholder 4">
            <a:extLst>
              <a:ext uri="{FF2B5EF4-FFF2-40B4-BE49-F238E27FC236}">
                <a16:creationId xmlns:a16="http://schemas.microsoft.com/office/drawing/2014/main" id="{F3B4EB62-0A18-46F9-98F0-E8FC5EBAF37E}"/>
              </a:ext>
            </a:extLst>
          </p:cNvPr>
          <p:cNvSpPr>
            <a:spLocks noGrp="1"/>
          </p:cNvSpPr>
          <p:nvPr>
            <p:ph type="body" sz="quarter" idx="15" hasCustomPrompt="1"/>
          </p:nvPr>
        </p:nvSpPr>
        <p:spPr>
          <a:xfrm>
            <a:off x="4445432" y="3668499"/>
            <a:ext cx="3276000" cy="2238815"/>
          </a:xfrm>
        </p:spPr>
        <p:txBody>
          <a:bodyPr lIns="108000"/>
          <a:lstStyle>
            <a:lvl1pPr marL="171450" indent="-171450">
              <a:buClr>
                <a:schemeClr val="accent2"/>
              </a:buClr>
              <a:buFont typeface="Arial" panose="020B0604020202020204" pitchFamily="34" charset="0"/>
              <a:buChar char="•"/>
              <a:defRPr sz="1200">
                <a:solidFill>
                  <a:schemeClr val="tx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Description</a:t>
            </a:r>
          </a:p>
        </p:txBody>
      </p:sp>
      <p:sp>
        <p:nvSpPr>
          <p:cNvPr id="16" name="Text Placeholder 12">
            <a:extLst>
              <a:ext uri="{FF2B5EF4-FFF2-40B4-BE49-F238E27FC236}">
                <a16:creationId xmlns:a16="http://schemas.microsoft.com/office/drawing/2014/main" id="{A3B2D4DF-9952-49C7-B850-559AD0DF27D5}"/>
              </a:ext>
            </a:extLst>
          </p:cNvPr>
          <p:cNvSpPr>
            <a:spLocks noGrp="1"/>
          </p:cNvSpPr>
          <p:nvPr>
            <p:ph type="body" sz="quarter" idx="16" hasCustomPrompt="1"/>
          </p:nvPr>
        </p:nvSpPr>
        <p:spPr>
          <a:xfrm>
            <a:off x="4445432" y="3068555"/>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Header</a:t>
            </a:r>
          </a:p>
        </p:txBody>
      </p:sp>
      <p:sp>
        <p:nvSpPr>
          <p:cNvPr id="17" name="Text Placeholder 4">
            <a:extLst>
              <a:ext uri="{FF2B5EF4-FFF2-40B4-BE49-F238E27FC236}">
                <a16:creationId xmlns:a16="http://schemas.microsoft.com/office/drawing/2014/main" id="{BCE373B8-7ADE-4DC4-9900-59147BFA16E7}"/>
              </a:ext>
            </a:extLst>
          </p:cNvPr>
          <p:cNvSpPr>
            <a:spLocks noGrp="1"/>
          </p:cNvSpPr>
          <p:nvPr>
            <p:ph type="body" sz="quarter" idx="17" hasCustomPrompt="1"/>
          </p:nvPr>
        </p:nvSpPr>
        <p:spPr>
          <a:xfrm>
            <a:off x="8208000" y="3668499"/>
            <a:ext cx="3276000" cy="2238815"/>
          </a:xfrm>
        </p:spPr>
        <p:txBody>
          <a:bodyPr lIns="108000"/>
          <a:lstStyle>
            <a:lvl1pPr marL="171450" indent="-171450">
              <a:buClr>
                <a:schemeClr val="accent2"/>
              </a:buClr>
              <a:buFont typeface="Arial" panose="020B0604020202020204" pitchFamily="34" charset="0"/>
              <a:buChar char="•"/>
              <a:defRPr sz="1200">
                <a:solidFill>
                  <a:schemeClr val="tx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Description</a:t>
            </a:r>
          </a:p>
        </p:txBody>
      </p:sp>
      <p:sp>
        <p:nvSpPr>
          <p:cNvPr id="18" name="Text Placeholder 12">
            <a:extLst>
              <a:ext uri="{FF2B5EF4-FFF2-40B4-BE49-F238E27FC236}">
                <a16:creationId xmlns:a16="http://schemas.microsoft.com/office/drawing/2014/main" id="{28F027FF-E9AF-4E49-AC44-48D21AD761AA}"/>
              </a:ext>
            </a:extLst>
          </p:cNvPr>
          <p:cNvSpPr>
            <a:spLocks noGrp="1"/>
          </p:cNvSpPr>
          <p:nvPr>
            <p:ph type="body" sz="quarter" idx="18" hasCustomPrompt="1"/>
          </p:nvPr>
        </p:nvSpPr>
        <p:spPr>
          <a:xfrm>
            <a:off x="8208000" y="3068555"/>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Header</a:t>
            </a:r>
          </a:p>
        </p:txBody>
      </p:sp>
      <p:sp>
        <p:nvSpPr>
          <p:cNvPr id="29" name="Picture Placeholder 25">
            <a:extLst>
              <a:ext uri="{FF2B5EF4-FFF2-40B4-BE49-F238E27FC236}">
                <a16:creationId xmlns:a16="http://schemas.microsoft.com/office/drawing/2014/main" id="{8989EC4C-4E3F-457F-8CF6-8A88DE68A930}"/>
              </a:ext>
            </a:extLst>
          </p:cNvPr>
          <p:cNvSpPr>
            <a:spLocks noGrp="1"/>
          </p:cNvSpPr>
          <p:nvPr>
            <p:ph type="pic" sz="quarter" idx="23" hasCustomPrompt="1"/>
          </p:nvPr>
        </p:nvSpPr>
        <p:spPr>
          <a:xfrm>
            <a:off x="1908907" y="2005142"/>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30" name="Picture Placeholder 25">
            <a:extLst>
              <a:ext uri="{FF2B5EF4-FFF2-40B4-BE49-F238E27FC236}">
                <a16:creationId xmlns:a16="http://schemas.microsoft.com/office/drawing/2014/main" id="{67FB2730-3D12-4D72-AE64-AC3955C5CD99}"/>
              </a:ext>
            </a:extLst>
          </p:cNvPr>
          <p:cNvSpPr>
            <a:spLocks noGrp="1"/>
          </p:cNvSpPr>
          <p:nvPr>
            <p:ph type="pic" sz="quarter" idx="24" hasCustomPrompt="1"/>
          </p:nvPr>
        </p:nvSpPr>
        <p:spPr>
          <a:xfrm>
            <a:off x="5671476" y="2005142"/>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31" name="Picture Placeholder 25">
            <a:extLst>
              <a:ext uri="{FF2B5EF4-FFF2-40B4-BE49-F238E27FC236}">
                <a16:creationId xmlns:a16="http://schemas.microsoft.com/office/drawing/2014/main" id="{4F2BB90C-4866-4DB3-B05C-0BB7DBFF8EA3}"/>
              </a:ext>
            </a:extLst>
          </p:cNvPr>
          <p:cNvSpPr>
            <a:spLocks noGrp="1"/>
          </p:cNvSpPr>
          <p:nvPr>
            <p:ph type="pic" sz="quarter" idx="25" hasCustomPrompt="1"/>
          </p:nvPr>
        </p:nvSpPr>
        <p:spPr>
          <a:xfrm>
            <a:off x="9434044" y="2005142"/>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26" name="Freeform: Shape 25">
            <a:extLst>
              <a:ext uri="{FF2B5EF4-FFF2-40B4-BE49-F238E27FC236}">
                <a16:creationId xmlns:a16="http://schemas.microsoft.com/office/drawing/2014/main" id="{AEA98CFA-B2A7-4BCC-B1DC-01CFAD2DD65E}"/>
              </a:ext>
            </a:extLst>
          </p:cNvPr>
          <p:cNvSpPr/>
          <p:nvPr userDrawn="1"/>
        </p:nvSpPr>
        <p:spPr>
          <a:xfrm rot="5400000">
            <a:off x="8677500" y="-85500"/>
            <a:ext cx="3429000" cy="3600000"/>
          </a:xfrm>
          <a:custGeom>
            <a:avLst/>
            <a:gdLst>
              <a:gd name="connsiteX0" fmla="*/ 0 w 3429000"/>
              <a:gd name="connsiteY0" fmla="*/ 3600000 h 3600000"/>
              <a:gd name="connsiteX1" fmla="*/ 0 w 3429000"/>
              <a:gd name="connsiteY1" fmla="*/ 0 h 3600000"/>
              <a:gd name="connsiteX2" fmla="*/ 180000 w 3429000"/>
              <a:gd name="connsiteY2" fmla="*/ 0 h 3600000"/>
              <a:gd name="connsiteX3" fmla="*/ 3429000 w 3429000"/>
              <a:gd name="connsiteY3" fmla="*/ 0 h 3600000"/>
              <a:gd name="connsiteX4" fmla="*/ 3429000 w 3429000"/>
              <a:gd name="connsiteY4" fmla="*/ 180000 h 3600000"/>
              <a:gd name="connsiteX5" fmla="*/ 180000 w 3429000"/>
              <a:gd name="connsiteY5" fmla="*/ 180000 h 3600000"/>
              <a:gd name="connsiteX6" fmla="*/ 180000 w 3429000"/>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29000" h="3600000">
                <a:moveTo>
                  <a:pt x="0" y="3600000"/>
                </a:moveTo>
                <a:lnTo>
                  <a:pt x="0" y="0"/>
                </a:lnTo>
                <a:lnTo>
                  <a:pt x="180000" y="0"/>
                </a:lnTo>
                <a:lnTo>
                  <a:pt x="3429000" y="0"/>
                </a:lnTo>
                <a:lnTo>
                  <a:pt x="3429000"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2142598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Only - Dark">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E752CBEE-7696-40FC-AB0E-8790B179D18C}"/>
              </a:ext>
            </a:extLst>
          </p:cNvPr>
          <p:cNvSpPr/>
          <p:nvPr userDrawn="1"/>
        </p:nvSpPr>
        <p:spPr>
          <a:xfrm rot="5400000">
            <a:off x="8188485" y="2854485"/>
            <a:ext cx="4407031" cy="3600000"/>
          </a:xfrm>
          <a:custGeom>
            <a:avLst/>
            <a:gdLst>
              <a:gd name="connsiteX0" fmla="*/ 0 w 4407031"/>
              <a:gd name="connsiteY0" fmla="*/ 180000 h 3600000"/>
              <a:gd name="connsiteX1" fmla="*/ 0 w 4407031"/>
              <a:gd name="connsiteY1" fmla="*/ 0 h 3600000"/>
              <a:gd name="connsiteX2" fmla="*/ 4227031 w 4407031"/>
              <a:gd name="connsiteY2" fmla="*/ 0 h 3600000"/>
              <a:gd name="connsiteX3" fmla="*/ 4407031 w 4407031"/>
              <a:gd name="connsiteY3" fmla="*/ 0 h 3600000"/>
              <a:gd name="connsiteX4" fmla="*/ 4407031 w 4407031"/>
              <a:gd name="connsiteY4" fmla="*/ 180000 h 3600000"/>
              <a:gd name="connsiteX5" fmla="*/ 4407031 w 4407031"/>
              <a:gd name="connsiteY5" fmla="*/ 3600000 h 3600000"/>
              <a:gd name="connsiteX6" fmla="*/ 4227031 w 4407031"/>
              <a:gd name="connsiteY6" fmla="*/ 3600000 h 3600000"/>
              <a:gd name="connsiteX7" fmla="*/ 4227031 w 4407031"/>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7031" h="3600000">
                <a:moveTo>
                  <a:pt x="0" y="180000"/>
                </a:moveTo>
                <a:lnTo>
                  <a:pt x="0" y="0"/>
                </a:lnTo>
                <a:lnTo>
                  <a:pt x="4227031" y="0"/>
                </a:lnTo>
                <a:lnTo>
                  <a:pt x="4407031" y="0"/>
                </a:lnTo>
                <a:lnTo>
                  <a:pt x="4407031" y="180000"/>
                </a:lnTo>
                <a:lnTo>
                  <a:pt x="4407031" y="3600000"/>
                </a:lnTo>
                <a:lnTo>
                  <a:pt x="4227031" y="3600000"/>
                </a:lnTo>
                <a:lnTo>
                  <a:pt x="4227031"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2451405"/>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noProof="0"/>
              <a:t>Click to edit Master title style</a:t>
            </a:r>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26" name="Freeform: Shape 25">
            <a:extLst>
              <a:ext uri="{FF2B5EF4-FFF2-40B4-BE49-F238E27FC236}">
                <a16:creationId xmlns:a16="http://schemas.microsoft.com/office/drawing/2014/main" id="{89445125-53D2-43B3-8ABC-C88E463BE7DD}"/>
              </a:ext>
            </a:extLst>
          </p:cNvPr>
          <p:cNvSpPr/>
          <p:nvPr userDrawn="1"/>
        </p:nvSpPr>
        <p:spPr>
          <a:xfrm rot="5400000">
            <a:off x="9166516" y="-574515"/>
            <a:ext cx="2450969" cy="3600000"/>
          </a:xfrm>
          <a:custGeom>
            <a:avLst/>
            <a:gdLst>
              <a:gd name="connsiteX0" fmla="*/ 0 w 2450969"/>
              <a:gd name="connsiteY0" fmla="*/ 3600000 h 3600000"/>
              <a:gd name="connsiteX1" fmla="*/ 0 w 2450969"/>
              <a:gd name="connsiteY1" fmla="*/ 0 h 3600000"/>
              <a:gd name="connsiteX2" fmla="*/ 180000 w 2450969"/>
              <a:gd name="connsiteY2" fmla="*/ 0 h 3600000"/>
              <a:gd name="connsiteX3" fmla="*/ 2450969 w 2450969"/>
              <a:gd name="connsiteY3" fmla="*/ 0 h 3600000"/>
              <a:gd name="connsiteX4" fmla="*/ 2450969 w 2450969"/>
              <a:gd name="connsiteY4" fmla="*/ 180000 h 3600000"/>
              <a:gd name="connsiteX5" fmla="*/ 180000 w 2450969"/>
              <a:gd name="connsiteY5" fmla="*/ 180000 h 3600000"/>
              <a:gd name="connsiteX6" fmla="*/ 180000 w 2450969"/>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0969" h="3600000">
                <a:moveTo>
                  <a:pt x="0" y="3600000"/>
                </a:moveTo>
                <a:lnTo>
                  <a:pt x="0" y="0"/>
                </a:lnTo>
                <a:lnTo>
                  <a:pt x="180000" y="0"/>
                </a:lnTo>
                <a:lnTo>
                  <a:pt x="2450969" y="0"/>
                </a:lnTo>
                <a:lnTo>
                  <a:pt x="2450969"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9759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Only - Full Photo">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767CE6DD-011B-4E2D-9E8A-EFF414E39EEA}"/>
              </a:ext>
            </a:extLst>
          </p:cNvPr>
          <p:cNvSpPr>
            <a:spLocks noGrp="1"/>
          </p:cNvSpPr>
          <p:nvPr>
            <p:ph type="pic" sz="quarter" idx="12" hasCustomPrompt="1"/>
          </p:nvPr>
        </p:nvSpPr>
        <p:spPr>
          <a:xfrm>
            <a:off x="180000" y="179109"/>
            <a:ext cx="11832000" cy="6513922"/>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76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5"/>
            <a:ext cx="7560000" cy="360000"/>
          </a:xfrm>
        </p:spPr>
        <p:txBody>
          <a:bodyPr/>
          <a:lstStyle>
            <a:lvl1pPr>
              <a:defRPr cap="all" baseline="0">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9" name="Freeform: Shape 8">
            <a:extLst>
              <a:ext uri="{FF2B5EF4-FFF2-40B4-BE49-F238E27FC236}">
                <a16:creationId xmlns:a16="http://schemas.microsoft.com/office/drawing/2014/main" id="{C6E75A4B-2655-4B0E-8D3B-0068F57D3D9B}"/>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3">
            <a:extLst>
              <a:ext uri="{FF2B5EF4-FFF2-40B4-BE49-F238E27FC236}">
                <a16:creationId xmlns:a16="http://schemas.microsoft.com/office/drawing/2014/main" id="{0A18EF7D-14D0-4362-B8BD-722D3D54D429}"/>
              </a:ext>
            </a:extLst>
          </p:cNvPr>
          <p:cNvSpPr>
            <a:spLocks noGrp="1"/>
          </p:cNvSpPr>
          <p:nvPr>
            <p:ph type="body" sz="quarter" idx="13"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dirty="0"/>
              <a:t>SUBTITLE</a:t>
            </a:r>
          </a:p>
        </p:txBody>
      </p:sp>
    </p:spTree>
    <p:extLst>
      <p:ext uri="{BB962C8B-B14F-4D97-AF65-F5344CB8AC3E}">
        <p14:creationId xmlns:p14="http://schemas.microsoft.com/office/powerpoint/2010/main" val="2039369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Subtitle Only - L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7FF01B-795B-4F5D-87AF-6CAA8DD5D48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3" name="Title 2">
            <a:extLst>
              <a:ext uri="{FF2B5EF4-FFF2-40B4-BE49-F238E27FC236}">
                <a16:creationId xmlns:a16="http://schemas.microsoft.com/office/drawing/2014/main" id="{72F32FC1-1FF6-4874-9835-EB1A90F7E9F5}"/>
              </a:ext>
            </a:extLst>
          </p:cNvPr>
          <p:cNvSpPr>
            <a:spLocks noGrp="1"/>
          </p:cNvSpPr>
          <p:nvPr>
            <p:ph type="title"/>
          </p:nvPr>
        </p:nvSpPr>
        <p:spPr/>
        <p:txBody>
          <a:bodyPr/>
          <a:lstStyle/>
          <a:p>
            <a:r>
              <a:rPr lang="en-US"/>
              <a:t>Click to edit Master title style</a:t>
            </a:r>
          </a:p>
        </p:txBody>
      </p:sp>
      <p:sp>
        <p:nvSpPr>
          <p:cNvPr id="10" name="Freeform: Shape 9">
            <a:extLst>
              <a:ext uri="{FF2B5EF4-FFF2-40B4-BE49-F238E27FC236}">
                <a16:creationId xmlns:a16="http://schemas.microsoft.com/office/drawing/2014/main" id="{83039E70-36A3-46C1-B30E-CA4CC0B36C5D}"/>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57738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68584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19" name="Freeform: Shape 18">
            <a:extLst>
              <a:ext uri="{FF2B5EF4-FFF2-40B4-BE49-F238E27FC236}">
                <a16:creationId xmlns:a16="http://schemas.microsoft.com/office/drawing/2014/main" id="{78907576-77BD-4FD0-A9FE-48D249CB435B}"/>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5" name="Text Placeholder 4">
            <a:extLst>
              <a:ext uri="{FF2B5EF4-FFF2-40B4-BE49-F238E27FC236}">
                <a16:creationId xmlns:a16="http://schemas.microsoft.com/office/drawing/2014/main" id="{C430C70C-09F9-40EE-9A89-ED9A5DCFD98D}"/>
              </a:ext>
            </a:extLst>
          </p:cNvPr>
          <p:cNvSpPr>
            <a:spLocks noGrp="1"/>
          </p:cNvSpPr>
          <p:nvPr>
            <p:ph type="body" sz="quarter" idx="13" hasCustomPrompt="1"/>
          </p:nvPr>
        </p:nvSpPr>
        <p:spPr>
          <a:xfrm>
            <a:off x="1303794" y="3407563"/>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13" name="Text Placeholder 12">
            <a:extLst>
              <a:ext uri="{FF2B5EF4-FFF2-40B4-BE49-F238E27FC236}">
                <a16:creationId xmlns:a16="http://schemas.microsoft.com/office/drawing/2014/main" id="{278D9ACA-AB64-4D04-A5E0-23AC8B81EC2C}"/>
              </a:ext>
            </a:extLst>
          </p:cNvPr>
          <p:cNvSpPr>
            <a:spLocks noGrp="1"/>
          </p:cNvSpPr>
          <p:nvPr>
            <p:ph type="body" sz="quarter" idx="14" hasCustomPrompt="1"/>
          </p:nvPr>
        </p:nvSpPr>
        <p:spPr>
          <a:xfrm>
            <a:off x="1303794" y="3005055"/>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15" name="Text Placeholder 4">
            <a:extLst>
              <a:ext uri="{FF2B5EF4-FFF2-40B4-BE49-F238E27FC236}">
                <a16:creationId xmlns:a16="http://schemas.microsoft.com/office/drawing/2014/main" id="{F3B4EB62-0A18-46F9-98F0-E8FC5EBAF37E}"/>
              </a:ext>
            </a:extLst>
          </p:cNvPr>
          <p:cNvSpPr>
            <a:spLocks noGrp="1"/>
          </p:cNvSpPr>
          <p:nvPr>
            <p:ph type="body" sz="quarter" idx="15" hasCustomPrompt="1"/>
          </p:nvPr>
        </p:nvSpPr>
        <p:spPr>
          <a:xfrm>
            <a:off x="5066363" y="3407563"/>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16" name="Text Placeholder 12">
            <a:extLst>
              <a:ext uri="{FF2B5EF4-FFF2-40B4-BE49-F238E27FC236}">
                <a16:creationId xmlns:a16="http://schemas.microsoft.com/office/drawing/2014/main" id="{A3B2D4DF-9952-49C7-B850-559AD0DF27D5}"/>
              </a:ext>
            </a:extLst>
          </p:cNvPr>
          <p:cNvSpPr>
            <a:spLocks noGrp="1"/>
          </p:cNvSpPr>
          <p:nvPr>
            <p:ph type="body" sz="quarter" idx="16" hasCustomPrompt="1"/>
          </p:nvPr>
        </p:nvSpPr>
        <p:spPr>
          <a:xfrm>
            <a:off x="5066363" y="3005055"/>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17" name="Text Placeholder 4">
            <a:extLst>
              <a:ext uri="{FF2B5EF4-FFF2-40B4-BE49-F238E27FC236}">
                <a16:creationId xmlns:a16="http://schemas.microsoft.com/office/drawing/2014/main" id="{BCE373B8-7ADE-4DC4-9900-59147BFA16E7}"/>
              </a:ext>
            </a:extLst>
          </p:cNvPr>
          <p:cNvSpPr>
            <a:spLocks noGrp="1"/>
          </p:cNvSpPr>
          <p:nvPr>
            <p:ph type="body" sz="quarter" idx="17" hasCustomPrompt="1"/>
          </p:nvPr>
        </p:nvSpPr>
        <p:spPr>
          <a:xfrm>
            <a:off x="8828931" y="3407563"/>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18" name="Text Placeholder 12">
            <a:extLst>
              <a:ext uri="{FF2B5EF4-FFF2-40B4-BE49-F238E27FC236}">
                <a16:creationId xmlns:a16="http://schemas.microsoft.com/office/drawing/2014/main" id="{28F027FF-E9AF-4E49-AC44-48D21AD761AA}"/>
              </a:ext>
            </a:extLst>
          </p:cNvPr>
          <p:cNvSpPr>
            <a:spLocks noGrp="1"/>
          </p:cNvSpPr>
          <p:nvPr>
            <p:ph type="body" sz="quarter" idx="18" hasCustomPrompt="1"/>
          </p:nvPr>
        </p:nvSpPr>
        <p:spPr>
          <a:xfrm>
            <a:off x="8828931" y="3005055"/>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29" name="Picture Placeholder 25">
            <a:extLst>
              <a:ext uri="{FF2B5EF4-FFF2-40B4-BE49-F238E27FC236}">
                <a16:creationId xmlns:a16="http://schemas.microsoft.com/office/drawing/2014/main" id="{8989EC4C-4E3F-457F-8CF6-8A88DE68A930}"/>
              </a:ext>
            </a:extLst>
          </p:cNvPr>
          <p:cNvSpPr>
            <a:spLocks noGrp="1"/>
          </p:cNvSpPr>
          <p:nvPr>
            <p:ph type="pic" sz="quarter" idx="23" hasCustomPrompt="1"/>
          </p:nvPr>
        </p:nvSpPr>
        <p:spPr>
          <a:xfrm>
            <a:off x="1867711" y="1648853"/>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0" name="Picture Placeholder 25">
            <a:extLst>
              <a:ext uri="{FF2B5EF4-FFF2-40B4-BE49-F238E27FC236}">
                <a16:creationId xmlns:a16="http://schemas.microsoft.com/office/drawing/2014/main" id="{67FB2730-3D12-4D72-AE64-AC3955C5CD99}"/>
              </a:ext>
            </a:extLst>
          </p:cNvPr>
          <p:cNvSpPr>
            <a:spLocks noGrp="1"/>
          </p:cNvSpPr>
          <p:nvPr>
            <p:ph type="pic" sz="quarter" idx="24" hasCustomPrompt="1"/>
          </p:nvPr>
        </p:nvSpPr>
        <p:spPr>
          <a:xfrm>
            <a:off x="5630280" y="1648853"/>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1" name="Picture Placeholder 25">
            <a:extLst>
              <a:ext uri="{FF2B5EF4-FFF2-40B4-BE49-F238E27FC236}">
                <a16:creationId xmlns:a16="http://schemas.microsoft.com/office/drawing/2014/main" id="{4F2BB90C-4866-4DB3-B05C-0BB7DBFF8EA3}"/>
              </a:ext>
            </a:extLst>
          </p:cNvPr>
          <p:cNvSpPr>
            <a:spLocks noGrp="1"/>
          </p:cNvSpPr>
          <p:nvPr>
            <p:ph type="pic" sz="quarter" idx="25" hasCustomPrompt="1"/>
          </p:nvPr>
        </p:nvSpPr>
        <p:spPr>
          <a:xfrm>
            <a:off x="9392848" y="1648853"/>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22" name="Text Placeholder 4">
            <a:extLst>
              <a:ext uri="{FF2B5EF4-FFF2-40B4-BE49-F238E27FC236}">
                <a16:creationId xmlns:a16="http://schemas.microsoft.com/office/drawing/2014/main" id="{FE407FE5-15DF-40F7-B14C-0A04CC30CD66}"/>
              </a:ext>
            </a:extLst>
          </p:cNvPr>
          <p:cNvSpPr>
            <a:spLocks noGrp="1"/>
          </p:cNvSpPr>
          <p:nvPr>
            <p:ph type="body" sz="quarter" idx="26" hasCustomPrompt="1"/>
          </p:nvPr>
        </p:nvSpPr>
        <p:spPr>
          <a:xfrm>
            <a:off x="1303794" y="5736658"/>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23" name="Text Placeholder 12">
            <a:extLst>
              <a:ext uri="{FF2B5EF4-FFF2-40B4-BE49-F238E27FC236}">
                <a16:creationId xmlns:a16="http://schemas.microsoft.com/office/drawing/2014/main" id="{7DD73F77-2E6A-450D-B4AF-8643D8AE1ECE}"/>
              </a:ext>
            </a:extLst>
          </p:cNvPr>
          <p:cNvSpPr>
            <a:spLocks noGrp="1"/>
          </p:cNvSpPr>
          <p:nvPr>
            <p:ph type="body" sz="quarter" idx="27" hasCustomPrompt="1"/>
          </p:nvPr>
        </p:nvSpPr>
        <p:spPr>
          <a:xfrm>
            <a:off x="1303794" y="5334150"/>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24" name="Text Placeholder 4">
            <a:extLst>
              <a:ext uri="{FF2B5EF4-FFF2-40B4-BE49-F238E27FC236}">
                <a16:creationId xmlns:a16="http://schemas.microsoft.com/office/drawing/2014/main" id="{7F1CAED2-2A78-4780-A303-060C24C56526}"/>
              </a:ext>
            </a:extLst>
          </p:cNvPr>
          <p:cNvSpPr>
            <a:spLocks noGrp="1"/>
          </p:cNvSpPr>
          <p:nvPr>
            <p:ph type="body" sz="quarter" idx="28" hasCustomPrompt="1"/>
          </p:nvPr>
        </p:nvSpPr>
        <p:spPr>
          <a:xfrm>
            <a:off x="5066363" y="5736658"/>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27" name="Text Placeholder 12">
            <a:extLst>
              <a:ext uri="{FF2B5EF4-FFF2-40B4-BE49-F238E27FC236}">
                <a16:creationId xmlns:a16="http://schemas.microsoft.com/office/drawing/2014/main" id="{4E77CA0B-49F8-4EE9-84A7-AB28FD1CC1ED}"/>
              </a:ext>
            </a:extLst>
          </p:cNvPr>
          <p:cNvSpPr>
            <a:spLocks noGrp="1"/>
          </p:cNvSpPr>
          <p:nvPr>
            <p:ph type="body" sz="quarter" idx="29" hasCustomPrompt="1"/>
          </p:nvPr>
        </p:nvSpPr>
        <p:spPr>
          <a:xfrm>
            <a:off x="5066363" y="5334150"/>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28" name="Text Placeholder 4">
            <a:extLst>
              <a:ext uri="{FF2B5EF4-FFF2-40B4-BE49-F238E27FC236}">
                <a16:creationId xmlns:a16="http://schemas.microsoft.com/office/drawing/2014/main" id="{5D4F2294-CE3A-4705-BCB3-C5DAFA373C25}"/>
              </a:ext>
            </a:extLst>
          </p:cNvPr>
          <p:cNvSpPr>
            <a:spLocks noGrp="1"/>
          </p:cNvSpPr>
          <p:nvPr>
            <p:ph type="body" sz="quarter" idx="30" hasCustomPrompt="1"/>
          </p:nvPr>
        </p:nvSpPr>
        <p:spPr>
          <a:xfrm>
            <a:off x="8828931" y="5736658"/>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32" name="Text Placeholder 12">
            <a:extLst>
              <a:ext uri="{FF2B5EF4-FFF2-40B4-BE49-F238E27FC236}">
                <a16:creationId xmlns:a16="http://schemas.microsoft.com/office/drawing/2014/main" id="{7B49F9AF-7698-444D-8D12-FA0B6A713E03}"/>
              </a:ext>
            </a:extLst>
          </p:cNvPr>
          <p:cNvSpPr>
            <a:spLocks noGrp="1"/>
          </p:cNvSpPr>
          <p:nvPr>
            <p:ph type="body" sz="quarter" idx="31" hasCustomPrompt="1"/>
          </p:nvPr>
        </p:nvSpPr>
        <p:spPr>
          <a:xfrm>
            <a:off x="8828931" y="5334150"/>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33" name="Picture Placeholder 25">
            <a:extLst>
              <a:ext uri="{FF2B5EF4-FFF2-40B4-BE49-F238E27FC236}">
                <a16:creationId xmlns:a16="http://schemas.microsoft.com/office/drawing/2014/main" id="{6057C2E9-1501-4819-B77D-23A0268DB0F1}"/>
              </a:ext>
            </a:extLst>
          </p:cNvPr>
          <p:cNvSpPr>
            <a:spLocks noGrp="1"/>
          </p:cNvSpPr>
          <p:nvPr>
            <p:ph type="pic" sz="quarter" idx="32" hasCustomPrompt="1"/>
          </p:nvPr>
        </p:nvSpPr>
        <p:spPr>
          <a:xfrm>
            <a:off x="1867711"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4" name="Picture Placeholder 25">
            <a:extLst>
              <a:ext uri="{FF2B5EF4-FFF2-40B4-BE49-F238E27FC236}">
                <a16:creationId xmlns:a16="http://schemas.microsoft.com/office/drawing/2014/main" id="{C77B8544-1CEE-4ED4-89E8-ED042673804D}"/>
              </a:ext>
            </a:extLst>
          </p:cNvPr>
          <p:cNvSpPr>
            <a:spLocks noGrp="1"/>
          </p:cNvSpPr>
          <p:nvPr>
            <p:ph type="pic" sz="quarter" idx="33" hasCustomPrompt="1"/>
          </p:nvPr>
        </p:nvSpPr>
        <p:spPr>
          <a:xfrm>
            <a:off x="5630280"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5" name="Picture Placeholder 25">
            <a:extLst>
              <a:ext uri="{FF2B5EF4-FFF2-40B4-BE49-F238E27FC236}">
                <a16:creationId xmlns:a16="http://schemas.microsoft.com/office/drawing/2014/main" id="{E1131D92-0382-469E-A358-A2EC5FDCCF32}"/>
              </a:ext>
            </a:extLst>
          </p:cNvPr>
          <p:cNvSpPr>
            <a:spLocks noGrp="1"/>
          </p:cNvSpPr>
          <p:nvPr>
            <p:ph type="pic" sz="quarter" idx="34" hasCustomPrompt="1"/>
          </p:nvPr>
        </p:nvSpPr>
        <p:spPr>
          <a:xfrm>
            <a:off x="9392848"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 name="Title 2">
            <a:extLst>
              <a:ext uri="{FF2B5EF4-FFF2-40B4-BE49-F238E27FC236}">
                <a16:creationId xmlns:a16="http://schemas.microsoft.com/office/drawing/2014/main" id="{7C0EBF36-B9CA-4962-B198-27B56B54E58C}"/>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2392197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isted Imag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74D42A7-FF15-4C9E-9657-33DD5BC539D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3">
            <a:extLst>
              <a:ext uri="{FF2B5EF4-FFF2-40B4-BE49-F238E27FC236}">
                <a16:creationId xmlns:a16="http://schemas.microsoft.com/office/drawing/2014/main" id="{4FA555C0-B108-4047-8AFF-82E05F073446}"/>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5EAA7C-AE70-48A8-B582-013424EB9C44}"/>
              </a:ext>
            </a:extLst>
          </p:cNvPr>
          <p:cNvSpPr>
            <a:spLocks noGrp="1"/>
          </p:cNvSpPr>
          <p:nvPr>
            <p:ph idx="1" hasCustomPrompt="1"/>
          </p:nvPr>
        </p:nvSpPr>
        <p:spPr>
          <a:xfrm>
            <a:off x="2095500" y="1992933"/>
            <a:ext cx="9388499" cy="1095375"/>
          </a:xfrm>
        </p:spPr>
        <p:txBody>
          <a:bodyPr/>
          <a:lstStyle>
            <a:lvl1pPr marL="0" indent="0">
              <a:buNone/>
              <a:defRPr/>
            </a:lvl1pPr>
          </a:lstStyle>
          <a:p>
            <a:pPr lvl="0"/>
            <a:r>
              <a:rPr lang="en-US" dirty="0"/>
              <a:t>Description Here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11" name="Picture Placeholder 10">
            <a:extLst>
              <a:ext uri="{FF2B5EF4-FFF2-40B4-BE49-F238E27FC236}">
                <a16:creationId xmlns:a16="http://schemas.microsoft.com/office/drawing/2014/main" id="{A98EA298-DD21-4B69-8125-094245EDF713}"/>
              </a:ext>
            </a:extLst>
          </p:cNvPr>
          <p:cNvSpPr>
            <a:spLocks noGrp="1"/>
          </p:cNvSpPr>
          <p:nvPr>
            <p:ph type="pic" sz="quarter" idx="13" hasCustomPrompt="1"/>
          </p:nvPr>
        </p:nvSpPr>
        <p:spPr>
          <a:xfrm>
            <a:off x="684213" y="19929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2" name="Picture Placeholder 10">
            <a:extLst>
              <a:ext uri="{FF2B5EF4-FFF2-40B4-BE49-F238E27FC236}">
                <a16:creationId xmlns:a16="http://schemas.microsoft.com/office/drawing/2014/main" id="{4C93EFCC-1E62-4200-9E96-2476EE2581BF}"/>
              </a:ext>
            </a:extLst>
          </p:cNvPr>
          <p:cNvSpPr>
            <a:spLocks noGrp="1"/>
          </p:cNvSpPr>
          <p:nvPr>
            <p:ph type="pic" sz="quarter" idx="14" hasCustomPrompt="1"/>
          </p:nvPr>
        </p:nvSpPr>
        <p:spPr>
          <a:xfrm>
            <a:off x="684213" y="34311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3" name="Picture Placeholder 10">
            <a:extLst>
              <a:ext uri="{FF2B5EF4-FFF2-40B4-BE49-F238E27FC236}">
                <a16:creationId xmlns:a16="http://schemas.microsoft.com/office/drawing/2014/main" id="{8741D874-BD81-4469-AA1C-32517FD7C37B}"/>
              </a:ext>
            </a:extLst>
          </p:cNvPr>
          <p:cNvSpPr>
            <a:spLocks noGrp="1"/>
          </p:cNvSpPr>
          <p:nvPr>
            <p:ph type="pic" sz="quarter" idx="15" hasCustomPrompt="1"/>
          </p:nvPr>
        </p:nvSpPr>
        <p:spPr>
          <a:xfrm>
            <a:off x="684213" y="48693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4" name="Content Placeholder 2">
            <a:extLst>
              <a:ext uri="{FF2B5EF4-FFF2-40B4-BE49-F238E27FC236}">
                <a16:creationId xmlns:a16="http://schemas.microsoft.com/office/drawing/2014/main" id="{CFB0B599-DDEF-43E9-A07F-FC328C595BCE}"/>
              </a:ext>
            </a:extLst>
          </p:cNvPr>
          <p:cNvSpPr>
            <a:spLocks noGrp="1"/>
          </p:cNvSpPr>
          <p:nvPr>
            <p:ph idx="16" hasCustomPrompt="1"/>
          </p:nvPr>
        </p:nvSpPr>
        <p:spPr>
          <a:xfrm>
            <a:off x="2095500" y="3422739"/>
            <a:ext cx="9388499" cy="1095375"/>
          </a:xfrm>
        </p:spPr>
        <p:txBody>
          <a:bodyPr/>
          <a:lstStyle>
            <a:lvl1pPr marL="0" indent="0">
              <a:buNone/>
              <a:defRPr/>
            </a:lvl1pPr>
          </a:lstStyle>
          <a:p>
            <a:pPr lvl="0"/>
            <a:r>
              <a:rPr lang="en-US" dirty="0"/>
              <a:t>Description Here</a:t>
            </a:r>
          </a:p>
        </p:txBody>
      </p:sp>
      <p:sp>
        <p:nvSpPr>
          <p:cNvPr id="15" name="Content Placeholder 2">
            <a:extLst>
              <a:ext uri="{FF2B5EF4-FFF2-40B4-BE49-F238E27FC236}">
                <a16:creationId xmlns:a16="http://schemas.microsoft.com/office/drawing/2014/main" id="{63FF0857-6431-48DC-BE82-9A93C55CEFB4}"/>
              </a:ext>
            </a:extLst>
          </p:cNvPr>
          <p:cNvSpPr>
            <a:spLocks noGrp="1"/>
          </p:cNvSpPr>
          <p:nvPr>
            <p:ph idx="17" hasCustomPrompt="1"/>
          </p:nvPr>
        </p:nvSpPr>
        <p:spPr>
          <a:xfrm>
            <a:off x="2095500" y="4867850"/>
            <a:ext cx="9388499" cy="1095375"/>
          </a:xfrm>
        </p:spPr>
        <p:txBody>
          <a:bodyPr/>
          <a:lstStyle>
            <a:lvl1pPr marL="0" indent="0">
              <a:buNone/>
              <a:defRPr/>
            </a:lvl1pPr>
          </a:lstStyle>
          <a:p>
            <a:pPr lvl="0"/>
            <a:r>
              <a:rPr lang="en-US" dirty="0"/>
              <a:t>Description Here</a:t>
            </a:r>
          </a:p>
        </p:txBody>
      </p:sp>
    </p:spTree>
    <p:extLst>
      <p:ext uri="{BB962C8B-B14F-4D97-AF65-F5344CB8AC3E}">
        <p14:creationId xmlns:p14="http://schemas.microsoft.com/office/powerpoint/2010/main" val="21194719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74D42A7-FF15-4C9E-9657-33DD5BC539D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3">
            <a:extLst>
              <a:ext uri="{FF2B5EF4-FFF2-40B4-BE49-F238E27FC236}">
                <a16:creationId xmlns:a16="http://schemas.microsoft.com/office/drawing/2014/main" id="{4FA555C0-B108-4047-8AFF-82E05F073446}"/>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5EAA7C-AE70-48A8-B582-013424EB9C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Tree>
    <p:extLst>
      <p:ext uri="{BB962C8B-B14F-4D97-AF65-F5344CB8AC3E}">
        <p14:creationId xmlns:p14="http://schemas.microsoft.com/office/powerpoint/2010/main" val="3041740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8D39141-3E8E-4545-90DB-291A0E5F139B}"/>
              </a:ext>
            </a:extLst>
          </p:cNvPr>
          <p:cNvSpPr>
            <a:spLocks noGrp="1"/>
          </p:cNvSpPr>
          <p:nvPr>
            <p:ph type="pic" sz="quarter" idx="12" hasCustomPrompt="1"/>
          </p:nvPr>
        </p:nvSpPr>
        <p:spPr>
          <a:xfrm>
            <a:off x="0" y="0"/>
            <a:ext cx="12192000" cy="6858000"/>
          </a:xfrm>
          <a:solidFill>
            <a:schemeClr val="tx1">
              <a:lumMod val="75000"/>
              <a:lumOff val="25000"/>
            </a:schemeClr>
          </a:solidFill>
        </p:spPr>
        <p:txBody>
          <a:bodyPr lIns="0" tIns="0" rIns="612000" anchor="ctr"/>
          <a:lstStyle>
            <a:lvl1pPr marL="0" indent="0" algn="r">
              <a:lnSpc>
                <a:spcPct val="100000"/>
              </a:lnSpc>
              <a:buNone/>
              <a:defRPr sz="1200" i="1">
                <a:solidFill>
                  <a:schemeClr val="bg1">
                    <a:lumMod val="75000"/>
                  </a:schemeClr>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AD90A062-54B3-47F2-9D6A-5BC9575208D2}"/>
              </a:ext>
            </a:extLst>
          </p:cNvPr>
          <p:cNvSpPr>
            <a:spLocks noGrp="1"/>
          </p:cNvSpPr>
          <p:nvPr>
            <p:ph type="ctrTitle" hasCustomPrompt="1"/>
          </p:nvPr>
        </p:nvSpPr>
        <p:spPr>
          <a:xfrm>
            <a:off x="0" y="0"/>
            <a:ext cx="9672000" cy="6857999"/>
          </a:xfrm>
          <a:solidFill>
            <a:schemeClr val="tx2">
              <a:alpha val="70000"/>
            </a:schemeClr>
          </a:solidFill>
        </p:spPr>
        <p:txBody>
          <a:bodyPr lIns="1116000" rIns="180000" bIns="756000" anchor="ctr"/>
          <a:lstStyle>
            <a:lvl1pPr algn="l">
              <a:lnSpc>
                <a:spcPct val="65000"/>
              </a:lnSpc>
              <a:defRPr sz="8800" cap="all" baseline="0">
                <a:solidFill>
                  <a:schemeClr val="bg1"/>
                </a:solidFill>
              </a:defRPr>
            </a:lvl1pPr>
          </a:lstStyle>
          <a:p>
            <a:r>
              <a:rPr lang="en-US" dirty="0"/>
              <a:t>Thank </a:t>
            </a:r>
            <a:br>
              <a:rPr lang="en-US" dirty="0"/>
            </a:br>
            <a:r>
              <a:rPr lang="en-US" dirty="0"/>
              <a:t>you</a:t>
            </a:r>
          </a:p>
        </p:txBody>
      </p:sp>
      <p:sp>
        <p:nvSpPr>
          <p:cNvPr id="6" name="Text Placeholder 5">
            <a:extLst>
              <a:ext uri="{FF2B5EF4-FFF2-40B4-BE49-F238E27FC236}">
                <a16:creationId xmlns:a16="http://schemas.microsoft.com/office/drawing/2014/main" id="{D49FD1A9-E34B-4888-90DE-493861AD75C6}"/>
              </a:ext>
            </a:extLst>
          </p:cNvPr>
          <p:cNvSpPr>
            <a:spLocks noGrp="1"/>
          </p:cNvSpPr>
          <p:nvPr>
            <p:ph type="body" sz="quarter" idx="13" hasCustomPrompt="1"/>
          </p:nvPr>
        </p:nvSpPr>
        <p:spPr>
          <a:xfrm>
            <a:off x="1917700" y="4508500"/>
            <a:ext cx="3314700" cy="330200"/>
          </a:xfrm>
        </p:spPr>
        <p:txBody>
          <a:bodyPr anchor="t"/>
          <a:lstStyle>
            <a:lvl1pPr marL="0" indent="0">
              <a:buNone/>
              <a:defRPr sz="2000">
                <a:solidFill>
                  <a:schemeClr val="accent1"/>
                </a:solidFill>
                <a:latin typeface="+mj-lt"/>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Full Name</a:t>
            </a:r>
          </a:p>
        </p:txBody>
      </p:sp>
      <p:sp>
        <p:nvSpPr>
          <p:cNvPr id="9" name="Text Placeholder 5">
            <a:extLst>
              <a:ext uri="{FF2B5EF4-FFF2-40B4-BE49-F238E27FC236}">
                <a16:creationId xmlns:a16="http://schemas.microsoft.com/office/drawing/2014/main" id="{3452AC72-D893-4C1A-83BD-9930164D8935}"/>
              </a:ext>
            </a:extLst>
          </p:cNvPr>
          <p:cNvSpPr>
            <a:spLocks noGrp="1"/>
          </p:cNvSpPr>
          <p:nvPr>
            <p:ph type="body" sz="quarter" idx="14" hasCustomPrompt="1"/>
          </p:nvPr>
        </p:nvSpPr>
        <p:spPr>
          <a:xfrm>
            <a:off x="1917700" y="5180023"/>
            <a:ext cx="3314700" cy="205029"/>
          </a:xfrm>
          <a:ln>
            <a:noFill/>
          </a:ln>
        </p:spPr>
        <p:txBody>
          <a:bodyPr anchor="t"/>
          <a:lstStyle>
            <a:lvl1pPr marL="0" indent="0">
              <a:buNone/>
              <a:defRPr sz="1600">
                <a:solidFill>
                  <a:schemeClr val="bg1"/>
                </a:solidFill>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Email</a:t>
            </a:r>
          </a:p>
        </p:txBody>
      </p:sp>
      <p:sp>
        <p:nvSpPr>
          <p:cNvPr id="10" name="Text Placeholder 5">
            <a:extLst>
              <a:ext uri="{FF2B5EF4-FFF2-40B4-BE49-F238E27FC236}">
                <a16:creationId xmlns:a16="http://schemas.microsoft.com/office/drawing/2014/main" id="{D2EEC149-F1BE-4C36-A789-5BF73B40A212}"/>
              </a:ext>
            </a:extLst>
          </p:cNvPr>
          <p:cNvSpPr>
            <a:spLocks noGrp="1"/>
          </p:cNvSpPr>
          <p:nvPr>
            <p:ph type="body" sz="quarter" idx="15" hasCustomPrompt="1"/>
          </p:nvPr>
        </p:nvSpPr>
        <p:spPr>
          <a:xfrm>
            <a:off x="1917700" y="5683561"/>
            <a:ext cx="3314700" cy="205029"/>
          </a:xfrm>
          <a:ln>
            <a:noFill/>
          </a:ln>
        </p:spPr>
        <p:txBody>
          <a:bodyPr anchor="t"/>
          <a:lstStyle>
            <a:lvl1pPr marL="0" indent="0">
              <a:buNone/>
              <a:defRPr sz="1600">
                <a:solidFill>
                  <a:schemeClr val="bg1"/>
                </a:solidFill>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Phone</a:t>
            </a:r>
          </a:p>
        </p:txBody>
      </p:sp>
      <p:sp>
        <p:nvSpPr>
          <p:cNvPr id="11" name="Text Placeholder 5">
            <a:extLst>
              <a:ext uri="{FF2B5EF4-FFF2-40B4-BE49-F238E27FC236}">
                <a16:creationId xmlns:a16="http://schemas.microsoft.com/office/drawing/2014/main" id="{ECC256E6-6AE8-4950-838C-BE638FB47968}"/>
              </a:ext>
            </a:extLst>
          </p:cNvPr>
          <p:cNvSpPr>
            <a:spLocks noGrp="1"/>
          </p:cNvSpPr>
          <p:nvPr>
            <p:ph type="body" sz="quarter" idx="16" hasCustomPrompt="1"/>
          </p:nvPr>
        </p:nvSpPr>
        <p:spPr>
          <a:xfrm>
            <a:off x="1917700" y="4821910"/>
            <a:ext cx="3314700" cy="205029"/>
          </a:xfrm>
        </p:spPr>
        <p:txBody>
          <a:bodyPr anchor="t"/>
          <a:lstStyle>
            <a:lvl1pPr marL="0" indent="0">
              <a:buNone/>
              <a:defRPr sz="1000" i="0">
                <a:solidFill>
                  <a:schemeClr val="bg1"/>
                </a:solidFill>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POSITION</a:t>
            </a:r>
          </a:p>
        </p:txBody>
      </p:sp>
    </p:spTree>
    <p:extLst>
      <p:ext uri="{BB962C8B-B14F-4D97-AF65-F5344CB8AC3E}">
        <p14:creationId xmlns:p14="http://schemas.microsoft.com/office/powerpoint/2010/main" val="3185791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A5246D-ECE9-473C-953D-D56C3F7B32F8}"/>
              </a:ext>
            </a:extLst>
          </p:cNvPr>
          <p:cNvSpPr>
            <a:spLocks noGrp="1"/>
          </p:cNvSpPr>
          <p:nvPr>
            <p:ph type="title"/>
          </p:nvPr>
        </p:nvSpPr>
        <p:spPr>
          <a:xfrm>
            <a:off x="684000" y="808186"/>
            <a:ext cx="7560000" cy="370166"/>
          </a:xfrm>
          <a:prstGeom prst="rect">
            <a:avLst/>
          </a:prstGeom>
        </p:spPr>
        <p:txBody>
          <a:bodyPr vert="horz" lIns="0" tIns="0" rIns="0" bIns="0" rtlCol="0" anchor="t">
            <a:noAutofit/>
          </a:bodyPr>
          <a:lstStyle/>
          <a:p>
            <a:r>
              <a:rPr lang="en-US" noProof="0"/>
              <a:t>Click to edit Master title style</a:t>
            </a:r>
            <a:endParaRPr lang="en-US" noProof="0" dirty="0"/>
          </a:p>
        </p:txBody>
      </p:sp>
      <p:sp>
        <p:nvSpPr>
          <p:cNvPr id="3" name="Text Placeholder 2">
            <a:extLst>
              <a:ext uri="{FF2B5EF4-FFF2-40B4-BE49-F238E27FC236}">
                <a16:creationId xmlns:a16="http://schemas.microsoft.com/office/drawing/2014/main" id="{65D946F0-677D-45B4-83B9-FD3BD3FFCA3C}"/>
              </a:ext>
            </a:extLst>
          </p:cNvPr>
          <p:cNvSpPr>
            <a:spLocks noGrp="1"/>
          </p:cNvSpPr>
          <p:nvPr>
            <p:ph type="body" idx="1"/>
          </p:nvPr>
        </p:nvSpPr>
        <p:spPr>
          <a:xfrm>
            <a:off x="684000" y="1825625"/>
            <a:ext cx="10800000" cy="432000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Footer Placeholder 4">
            <a:extLst>
              <a:ext uri="{FF2B5EF4-FFF2-40B4-BE49-F238E27FC236}">
                <a16:creationId xmlns:a16="http://schemas.microsoft.com/office/drawing/2014/main" id="{1445BE21-FA72-48F5-9A53-134902BF63DC}"/>
              </a:ext>
            </a:extLst>
          </p:cNvPr>
          <p:cNvSpPr>
            <a:spLocks noGrp="1"/>
          </p:cNvSpPr>
          <p:nvPr>
            <p:ph type="ftr" sz="quarter" idx="3"/>
          </p:nvPr>
        </p:nvSpPr>
        <p:spPr>
          <a:xfrm>
            <a:off x="288000" y="6192000"/>
            <a:ext cx="7560000" cy="360000"/>
          </a:xfrm>
          <a:prstGeom prst="rect">
            <a:avLst/>
          </a:prstGeom>
        </p:spPr>
        <p:txBody>
          <a:bodyPr vert="horz" lIns="0" tIns="0" rIns="0" bIns="0" rtlCol="0" anchor="b"/>
          <a:lstStyle>
            <a:lvl1pPr algn="l">
              <a:defRPr sz="800">
                <a:solidFill>
                  <a:schemeClr val="tx1">
                    <a:tint val="75000"/>
                  </a:schemeClr>
                </a:solidFill>
              </a:defRPr>
            </a:lvl1pPr>
          </a:lstStyle>
          <a:p>
            <a:endParaRPr lang="en-US" noProof="0" dirty="0"/>
          </a:p>
        </p:txBody>
      </p:sp>
      <p:sp>
        <p:nvSpPr>
          <p:cNvPr id="6" name="Slide Number Placeholder 5">
            <a:extLst>
              <a:ext uri="{FF2B5EF4-FFF2-40B4-BE49-F238E27FC236}">
                <a16:creationId xmlns:a16="http://schemas.microsoft.com/office/drawing/2014/main" id="{70F79B29-5421-49A7-A511-D916B66A8890}"/>
              </a:ext>
            </a:extLst>
          </p:cNvPr>
          <p:cNvSpPr>
            <a:spLocks noGrp="1"/>
          </p:cNvSpPr>
          <p:nvPr>
            <p:ph type="sldNum" sz="quarter" idx="4"/>
          </p:nvPr>
        </p:nvSpPr>
        <p:spPr>
          <a:xfrm>
            <a:off x="11575764" y="6241764"/>
            <a:ext cx="270474" cy="270474"/>
          </a:xfrm>
          <a:prstGeom prst="ellipse">
            <a:avLst/>
          </a:prstGeom>
          <a:solidFill>
            <a:schemeClr val="accent1"/>
          </a:solidFill>
        </p:spPr>
        <p:txBody>
          <a:bodyPr vert="horz" lIns="0" tIns="0" rIns="0" bIns="0" rtlCol="0" anchor="ctr"/>
          <a:lstStyle>
            <a:lvl1pPr algn="ctr">
              <a:defRPr sz="1000">
                <a:solidFill>
                  <a:schemeClr val="tx2"/>
                </a:solidFill>
              </a:defRPr>
            </a:lvl1pPr>
          </a:lstStyle>
          <a:p>
            <a:fld id="{EECC7194-A4D0-457B-9D3E-53681723AFF7}" type="slidenum">
              <a:rPr lang="en-US" noProof="0" smtClean="0"/>
              <a:pPr/>
              <a:t>‹#›</a:t>
            </a:fld>
            <a:endParaRPr lang="en-US" noProof="0" dirty="0"/>
          </a:p>
        </p:txBody>
      </p:sp>
    </p:spTree>
    <p:extLst>
      <p:ext uri="{BB962C8B-B14F-4D97-AF65-F5344CB8AC3E}">
        <p14:creationId xmlns:p14="http://schemas.microsoft.com/office/powerpoint/2010/main" val="3278925284"/>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50" r:id="rId12"/>
    <p:sldLayoutId id="2147483669" r:id="rId13"/>
  </p:sldLayoutIdLst>
  <p:hf hdr="0" ftr="0" dt="0"/>
  <p:txStyles>
    <p:titleStyle>
      <a:lvl1pPr algn="l" defTabSz="914400" rtl="0" eaLnBrk="1" latinLnBrk="0" hangingPunct="1">
        <a:lnSpc>
          <a:spcPct val="90000"/>
        </a:lnSpc>
        <a:spcBef>
          <a:spcPct val="0"/>
        </a:spcBef>
        <a:buNone/>
        <a:defRPr sz="3200" b="1" kern="1200" cap="all" spc="-150" baseline="0">
          <a:solidFill>
            <a:schemeClr val="accent2"/>
          </a:solidFill>
          <a:latin typeface="+mj-lt"/>
          <a:ea typeface="+mj-ea"/>
          <a:cs typeface="+mj-cs"/>
        </a:defRPr>
      </a:lvl1pPr>
    </p:titleStyle>
    <p:body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image" Target="../media/image2.png"/><Relationship Id="rId7" Type="http://schemas.openxmlformats.org/officeDocument/2006/relationships/image" Target="../media/image8.svg"/><Relationship Id="rId12"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3.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10.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6.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svg"/><Relationship Id="rId2" Type="http://schemas.openxmlformats.org/officeDocument/2006/relationships/image" Target="../media/image20.jpeg"/><Relationship Id="rId1" Type="http://schemas.openxmlformats.org/officeDocument/2006/relationships/slideLayout" Target="../slideLayouts/slideLayout5.xml"/><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10.xml"/><Relationship Id="rId5" Type="http://schemas.openxmlformats.org/officeDocument/2006/relationships/image" Target="../media/image34.jpg"/><Relationship Id="rId4" Type="http://schemas.openxmlformats.org/officeDocument/2006/relationships/image" Target="../media/image33.jpeg"/></Relationships>
</file>

<file path=ppt/slides/_rels/slide8.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4.png"/><Relationship Id="rId3" Type="http://schemas.openxmlformats.org/officeDocument/2006/relationships/image" Target="../media/image36.png"/><Relationship Id="rId7" Type="http://schemas.openxmlformats.org/officeDocument/2006/relationships/image" Target="../media/image38.png"/><Relationship Id="rId12" Type="http://schemas.openxmlformats.org/officeDocument/2006/relationships/image" Target="../media/image43.svg"/><Relationship Id="rId2" Type="http://schemas.openxmlformats.org/officeDocument/2006/relationships/image" Target="../media/image35.jpg"/><Relationship Id="rId1" Type="http://schemas.openxmlformats.org/officeDocument/2006/relationships/slideLayout" Target="../slideLayouts/slideLayout5.xml"/><Relationship Id="rId6" Type="http://schemas.openxmlformats.org/officeDocument/2006/relationships/image" Target="../media/image14.svg"/><Relationship Id="rId11" Type="http://schemas.openxmlformats.org/officeDocument/2006/relationships/image" Target="../media/image42.png"/><Relationship Id="rId5" Type="http://schemas.openxmlformats.org/officeDocument/2006/relationships/image" Target="../media/image13.png"/><Relationship Id="rId10" Type="http://schemas.openxmlformats.org/officeDocument/2006/relationships/image" Target="../media/image41.svg"/><Relationship Id="rId4" Type="http://schemas.openxmlformats.org/officeDocument/2006/relationships/image" Target="../media/image37.svg"/><Relationship Id="rId9" Type="http://schemas.openxmlformats.org/officeDocument/2006/relationships/image" Target="../media/image40.png"/><Relationship Id="rId14" Type="http://schemas.openxmlformats.org/officeDocument/2006/relationships/image" Target="../media/image45.svg"/></Relationships>
</file>

<file path=ppt/slides/_rels/slide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jpg"/><Relationship Id="rId1" Type="http://schemas.openxmlformats.org/officeDocument/2006/relationships/slideLayout" Target="../slideLayouts/slideLayout5.xml"/><Relationship Id="rId6" Type="http://schemas.openxmlformats.org/officeDocument/2006/relationships/image" Target="../media/image52.svg"/><Relationship Id="rId5" Type="http://schemas.openxmlformats.org/officeDocument/2006/relationships/image" Target="../media/image51.pn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s>
</file>

<file path=ppt/slides/_rels/slide11.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13.png"/><Relationship Id="rId7" Type="http://schemas.openxmlformats.org/officeDocument/2006/relationships/image" Target="../media/image25.png"/><Relationship Id="rId2" Type="http://schemas.openxmlformats.org/officeDocument/2006/relationships/image" Target="../media/image57.jpg"/><Relationship Id="rId1" Type="http://schemas.openxmlformats.org/officeDocument/2006/relationships/slideLayout" Target="../slideLayouts/slideLayout6.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14.svg"/></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jpg"/><Relationship Id="rId7" Type="http://schemas.openxmlformats.org/officeDocument/2006/relationships/image" Target="../media/image63.png"/><Relationship Id="rId2" Type="http://schemas.openxmlformats.org/officeDocument/2006/relationships/image" Target="../media/image58.jpeg"/><Relationship Id="rId1" Type="http://schemas.openxmlformats.org/officeDocument/2006/relationships/slideLayout" Target="../slideLayouts/slideLayout11.xml"/><Relationship Id="rId6" Type="http://schemas.openxmlformats.org/officeDocument/2006/relationships/image" Target="../media/image62.svg"/><Relationship Id="rId5" Type="http://schemas.openxmlformats.org/officeDocument/2006/relationships/image" Target="../media/image61.png"/><Relationship Id="rId4" Type="http://schemas.openxmlformats.org/officeDocument/2006/relationships/image" Target="../media/image60.jpeg"/></Relationships>
</file>

<file path=ppt/slides/_rels/slide1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g"/><Relationship Id="rId1" Type="http://schemas.openxmlformats.org/officeDocument/2006/relationships/slideLayout" Target="../slideLayouts/slideLayout13.xml"/><Relationship Id="rId4" Type="http://schemas.openxmlformats.org/officeDocument/2006/relationships/image" Target="../media/image6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8F02F647-7DBC-4618-AFF3-8CED69C5CDE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a:xfrm>
            <a:off x="0" y="0"/>
            <a:ext cx="12192000" cy="6858000"/>
          </a:xfrm>
        </p:spPr>
      </p:pic>
      <p:sp>
        <p:nvSpPr>
          <p:cNvPr id="3" name="Title 2">
            <a:extLst>
              <a:ext uri="{FF2B5EF4-FFF2-40B4-BE49-F238E27FC236}">
                <a16:creationId xmlns:a16="http://schemas.microsoft.com/office/drawing/2014/main" id="{B8D8E648-93B0-47FF-A306-492EFF7FC499}"/>
              </a:ext>
            </a:extLst>
          </p:cNvPr>
          <p:cNvSpPr>
            <a:spLocks noGrp="1"/>
          </p:cNvSpPr>
          <p:nvPr>
            <p:ph type="ctrTitle"/>
          </p:nvPr>
        </p:nvSpPr>
        <p:spPr>
          <a:xfrm>
            <a:off x="0" y="1"/>
            <a:ext cx="12191999" cy="6857999"/>
          </a:xfrm>
        </p:spPr>
        <p:txBody>
          <a:bodyPr/>
          <a:lstStyle/>
          <a:p>
            <a:pPr>
              <a:lnSpc>
                <a:spcPct val="110000"/>
              </a:lnSpc>
            </a:pPr>
            <a:br>
              <a:rPr lang="mn-MN" dirty="0"/>
            </a:br>
            <a:br>
              <a:rPr lang="mn-MN" dirty="0"/>
            </a:br>
            <a:br>
              <a:rPr lang="mn-MN" dirty="0"/>
            </a:br>
            <a:br>
              <a:rPr lang="mn-MN" dirty="0"/>
            </a:br>
            <a:br>
              <a:rPr lang="mn-MN" dirty="0"/>
            </a:br>
            <a:br>
              <a:rPr lang="mn-MN" dirty="0"/>
            </a:br>
            <a:r>
              <a:rPr lang="mn-MN" dirty="0"/>
              <a:t>              ___________________</a:t>
            </a:r>
            <a:endParaRPr lang="en-US" dirty="0"/>
          </a:p>
        </p:txBody>
      </p:sp>
      <p:sp>
        <p:nvSpPr>
          <p:cNvPr id="15" name="Rectangle 14">
            <a:extLst>
              <a:ext uri="{FF2B5EF4-FFF2-40B4-BE49-F238E27FC236}">
                <a16:creationId xmlns:a16="http://schemas.microsoft.com/office/drawing/2014/main" id="{DA136CB0-4ED9-43FA-81D5-6D3225795A7D}"/>
              </a:ext>
              <a:ext uri="{C183D7F6-B498-43B3-948B-1728B52AA6E4}">
                <adec:decorative xmlns:adec="http://schemas.microsoft.com/office/drawing/2017/decorative" val="1"/>
              </a:ext>
            </a:extLst>
          </p:cNvPr>
          <p:cNvSpPr/>
          <p:nvPr/>
        </p:nvSpPr>
        <p:spPr>
          <a:xfrm>
            <a:off x="3903024" y="4896463"/>
            <a:ext cx="2885950" cy="45719"/>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Placeholder 13">
            <a:extLst>
              <a:ext uri="{FF2B5EF4-FFF2-40B4-BE49-F238E27FC236}">
                <a16:creationId xmlns:a16="http://schemas.microsoft.com/office/drawing/2014/main" id="{3B4708B3-EFD5-2054-2324-26920CDB81F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95407" y="261512"/>
            <a:ext cx="5741266" cy="5741266"/>
          </a:xfrm>
          <a:prstGeom prst="rect">
            <a:avLst/>
          </a:prstGeom>
          <a:noFill/>
        </p:spPr>
      </p:pic>
    </p:spTree>
    <p:extLst>
      <p:ext uri="{BB962C8B-B14F-4D97-AF65-F5344CB8AC3E}">
        <p14:creationId xmlns:p14="http://schemas.microsoft.com/office/powerpoint/2010/main" val="85059317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Placeholder 27">
            <a:extLst>
              <a:ext uri="{FF2B5EF4-FFF2-40B4-BE49-F238E27FC236}">
                <a16:creationId xmlns:a16="http://schemas.microsoft.com/office/drawing/2014/main" id="{86D7D4AC-BE7B-45B9-AF4A-E2AF1B6C796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a:xfrm>
            <a:off x="0" y="0"/>
            <a:ext cx="12012000" cy="6858000"/>
          </a:xfrm>
        </p:spPr>
      </p:pic>
      <p:sp>
        <p:nvSpPr>
          <p:cNvPr id="15" name="Rectangle 14">
            <a:extLst>
              <a:ext uri="{FF2B5EF4-FFF2-40B4-BE49-F238E27FC236}">
                <a16:creationId xmlns:a16="http://schemas.microsoft.com/office/drawing/2014/main" id="{DD509E5E-F68C-4F2B-8EC7-4325958603E7}"/>
              </a:ext>
              <a:ext uri="{C183D7F6-B498-43B3-948B-1728B52AA6E4}">
                <adec:decorative xmlns:adec="http://schemas.microsoft.com/office/drawing/2017/decorative" val="1"/>
              </a:ext>
            </a:extLst>
          </p:cNvPr>
          <p:cNvSpPr/>
          <p:nvPr/>
        </p:nvSpPr>
        <p:spPr>
          <a:xfrm>
            <a:off x="1053912" y="0"/>
            <a:ext cx="6058185" cy="6858000"/>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9AF7E39F-041F-4A45-A1CF-F8C269887D5A}"/>
              </a:ext>
            </a:extLst>
          </p:cNvPr>
          <p:cNvSpPr>
            <a:spLocks noGrp="1"/>
          </p:cNvSpPr>
          <p:nvPr>
            <p:ph type="body" sz="quarter" idx="13"/>
          </p:nvPr>
        </p:nvSpPr>
        <p:spPr>
          <a:xfrm>
            <a:off x="279409" y="524086"/>
            <a:ext cx="7607190" cy="5809827"/>
          </a:xfrm>
          <a:gradFill>
            <a:gsLst>
              <a:gs pos="0">
                <a:schemeClr val="tx2"/>
              </a:gs>
              <a:gs pos="100000">
                <a:schemeClr val="accent2"/>
              </a:gs>
            </a:gsLst>
            <a:lin ang="14400000" scaled="0"/>
          </a:gradFill>
        </p:spPr>
        <p:txBody>
          <a:bodyPr/>
          <a:lstStyle/>
          <a:p>
            <a:r>
              <a:rPr lang="mn-MN" b="1" dirty="0"/>
              <a:t>Алсын хараа :</a:t>
            </a:r>
          </a:p>
          <a:p>
            <a:r>
              <a:rPr lang="mn-MN" sz="1400" dirty="0"/>
              <a:t>Олон улсад сургалтаа явуулах бүрэн эрхтэй сургалтын байгууллага болно.</a:t>
            </a:r>
          </a:p>
          <a:p>
            <a:r>
              <a:rPr lang="mn-MN" b="1" dirty="0"/>
              <a:t>Эрхэм зорилго :</a:t>
            </a:r>
          </a:p>
          <a:p>
            <a:r>
              <a:rPr lang="mn-MN" sz="1400" dirty="0"/>
              <a:t>Мэргэжлийн сургалтаар дамжуулан суралцагч нар болон түүний гэр бүлийн ажил, амьдралд бодитой эерэг өөрчлөлтийг бий болгох.</a:t>
            </a:r>
          </a:p>
          <a:p>
            <a:r>
              <a:rPr lang="mn-MN" b="1" dirty="0"/>
              <a:t>Үнэт зүйлс :</a:t>
            </a:r>
          </a:p>
          <a:p>
            <a:pPr>
              <a:lnSpc>
                <a:spcPct val="100000"/>
              </a:lnSpc>
              <a:spcAft>
                <a:spcPts val="600"/>
              </a:spcAft>
            </a:pPr>
            <a:r>
              <a:rPr lang="mn-MN" sz="1400" dirty="0"/>
              <a:t>• Үнэнч, шударга байдал</a:t>
            </a:r>
          </a:p>
          <a:p>
            <a:pPr>
              <a:lnSpc>
                <a:spcPct val="100000"/>
              </a:lnSpc>
              <a:spcAft>
                <a:spcPts val="600"/>
              </a:spcAft>
            </a:pPr>
            <a:r>
              <a:rPr lang="mn-MN" sz="1400" dirty="0"/>
              <a:t>• Бүтээлч байдал</a:t>
            </a:r>
          </a:p>
          <a:p>
            <a:pPr>
              <a:lnSpc>
                <a:spcPct val="100000"/>
              </a:lnSpc>
              <a:spcAft>
                <a:spcPts val="600"/>
              </a:spcAft>
            </a:pPr>
            <a:r>
              <a:rPr lang="mn-MN" sz="1400" dirty="0"/>
              <a:t>• Хариуцлагатай байдал</a:t>
            </a:r>
          </a:p>
          <a:p>
            <a:pPr>
              <a:lnSpc>
                <a:spcPct val="100000"/>
              </a:lnSpc>
              <a:spcAft>
                <a:spcPts val="600"/>
              </a:spcAft>
            </a:pPr>
            <a:r>
              <a:rPr lang="mn-MN" sz="1400" dirty="0"/>
              <a:t>• Өрсөлдөх чадвартай байдал</a:t>
            </a:r>
          </a:p>
          <a:p>
            <a:pPr>
              <a:lnSpc>
                <a:spcPct val="100000"/>
              </a:lnSpc>
              <a:spcAft>
                <a:spcPts val="600"/>
              </a:spcAft>
            </a:pPr>
            <a:r>
              <a:rPr lang="mn-MN" sz="1400" dirty="0"/>
              <a:t>• Хүндэтгэлтэй байдал</a:t>
            </a:r>
            <a:endParaRPr lang="en-US" sz="1200" dirty="0"/>
          </a:p>
        </p:txBody>
      </p:sp>
      <p:sp>
        <p:nvSpPr>
          <p:cNvPr id="3" name="Title 2">
            <a:extLst>
              <a:ext uri="{FF2B5EF4-FFF2-40B4-BE49-F238E27FC236}">
                <a16:creationId xmlns:a16="http://schemas.microsoft.com/office/drawing/2014/main" id="{E9BE4A06-2673-41EF-AF84-96B0EDEC0F01}"/>
              </a:ext>
            </a:extLst>
          </p:cNvPr>
          <p:cNvSpPr>
            <a:spLocks noGrp="1"/>
          </p:cNvSpPr>
          <p:nvPr>
            <p:ph type="title"/>
          </p:nvPr>
        </p:nvSpPr>
        <p:spPr>
          <a:xfrm>
            <a:off x="1701467" y="1202085"/>
            <a:ext cx="5690039" cy="666510"/>
          </a:xfrm>
        </p:spPr>
        <p:txBody>
          <a:bodyPr/>
          <a:lstStyle/>
          <a:p>
            <a:r>
              <a:rPr lang="mn-MN" dirty="0"/>
              <a:t>Бидний суурь бодлого</a:t>
            </a:r>
            <a:endParaRPr lang="en-US" dirty="0"/>
          </a:p>
        </p:txBody>
      </p:sp>
      <p:sp>
        <p:nvSpPr>
          <p:cNvPr id="9" name="object 7" descr="Beige rectangle">
            <a:extLst>
              <a:ext uri="{FF2B5EF4-FFF2-40B4-BE49-F238E27FC236}">
                <a16:creationId xmlns:a16="http://schemas.microsoft.com/office/drawing/2014/main" id="{400AB11A-4D5E-4CDE-BB60-C8578F59C3E0}"/>
              </a:ext>
            </a:extLst>
          </p:cNvPr>
          <p:cNvSpPr/>
          <p:nvPr/>
        </p:nvSpPr>
        <p:spPr bwMode="white">
          <a:xfrm>
            <a:off x="2425896" y="1991481"/>
            <a:ext cx="4104000" cy="0"/>
          </a:xfrm>
          <a:custGeom>
            <a:avLst/>
            <a:gdLst/>
            <a:ahLst/>
            <a:cxnLst/>
            <a:rect l="l" t="t" r="r" b="b"/>
            <a:pathLst>
              <a:path w="3935729">
                <a:moveTo>
                  <a:pt x="0" y="0"/>
                </a:moveTo>
                <a:lnTo>
                  <a:pt x="3935349" y="0"/>
                </a:lnTo>
              </a:path>
            </a:pathLst>
          </a:custGeom>
          <a:ln w="54863">
            <a:solidFill>
              <a:schemeClr val="accent1"/>
            </a:solidFill>
          </a:ln>
        </p:spPr>
        <p:txBody>
          <a:bodyPr wrap="square" lIns="0" tIns="0" rIns="0" bIns="0" rtlCol="0"/>
          <a:lstStyle/>
          <a:p>
            <a:endParaRPr lang="en-US" dirty="0"/>
          </a:p>
        </p:txBody>
      </p:sp>
      <p:sp>
        <p:nvSpPr>
          <p:cNvPr id="48" name="Rectangle 47">
            <a:extLst>
              <a:ext uri="{FF2B5EF4-FFF2-40B4-BE49-F238E27FC236}">
                <a16:creationId xmlns:a16="http://schemas.microsoft.com/office/drawing/2014/main" id="{C3FC51DE-D10A-4DE8-A7E3-22FA2E4FC194}"/>
              </a:ext>
              <a:ext uri="{C183D7F6-B498-43B3-948B-1728B52AA6E4}">
                <adec:decorative xmlns:adec="http://schemas.microsoft.com/office/drawing/2017/decorative" val="1"/>
              </a:ext>
            </a:extLst>
          </p:cNvPr>
          <p:cNvSpPr/>
          <p:nvPr/>
        </p:nvSpPr>
        <p:spPr>
          <a:xfrm>
            <a:off x="1053912" y="699804"/>
            <a:ext cx="6058183" cy="94689"/>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Slide Number Placeholder 51">
            <a:extLst>
              <a:ext uri="{FF2B5EF4-FFF2-40B4-BE49-F238E27FC236}">
                <a16:creationId xmlns:a16="http://schemas.microsoft.com/office/drawing/2014/main" id="{947A81F6-261F-44F4-B660-7BD323AE2991}"/>
              </a:ext>
            </a:extLst>
          </p:cNvPr>
          <p:cNvSpPr>
            <a:spLocks noGrp="1"/>
          </p:cNvSpPr>
          <p:nvPr>
            <p:ph type="sldNum" sz="quarter" idx="11"/>
          </p:nvPr>
        </p:nvSpPr>
        <p:spPr/>
        <p:txBody>
          <a:bodyPr/>
          <a:lstStyle/>
          <a:p>
            <a:fld id="{EECC7194-A4D0-457B-9D3E-53681723AFF7}" type="slidenum">
              <a:rPr lang="en-US" smtClean="0"/>
              <a:pPr/>
              <a:t>2</a:t>
            </a:fld>
            <a:endParaRPr lang="en-US" dirty="0"/>
          </a:p>
        </p:txBody>
      </p:sp>
      <p:grpSp>
        <p:nvGrpSpPr>
          <p:cNvPr id="14" name="Group 13">
            <a:extLst>
              <a:ext uri="{FF2B5EF4-FFF2-40B4-BE49-F238E27FC236}">
                <a16:creationId xmlns:a16="http://schemas.microsoft.com/office/drawing/2014/main" id="{8CDC0198-E919-4071-9C4B-5B3D19A46785}"/>
              </a:ext>
              <a:ext uri="{C183D7F6-B498-43B3-948B-1728B52AA6E4}">
                <adec:decorative xmlns:adec="http://schemas.microsoft.com/office/drawing/2017/decorative" val="1"/>
              </a:ext>
            </a:extLst>
          </p:cNvPr>
          <p:cNvGrpSpPr>
            <a:grpSpLocks noChangeAspect="1"/>
          </p:cNvGrpSpPr>
          <p:nvPr/>
        </p:nvGrpSpPr>
        <p:grpSpPr>
          <a:xfrm>
            <a:off x="569017" y="1148429"/>
            <a:ext cx="906419" cy="906419"/>
            <a:chOff x="5482999" y="1607028"/>
            <a:chExt cx="1200866" cy="1200866"/>
          </a:xfrm>
        </p:grpSpPr>
        <p:sp>
          <p:nvSpPr>
            <p:cNvPr id="16" name="Rectangle 15">
              <a:extLst>
                <a:ext uri="{FF2B5EF4-FFF2-40B4-BE49-F238E27FC236}">
                  <a16:creationId xmlns:a16="http://schemas.microsoft.com/office/drawing/2014/main" id="{667DDF34-4085-4945-A320-585AC8EBAAF2}"/>
                </a:ext>
              </a:extLst>
            </p:cNvPr>
            <p:cNvSpPr/>
            <p:nvPr/>
          </p:nvSpPr>
          <p:spPr>
            <a:xfrm>
              <a:off x="5587207" y="1711236"/>
              <a:ext cx="992451" cy="992451"/>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ED521D40-9109-4214-B458-FAB53B1DA80D}"/>
                </a:ext>
              </a:extLst>
            </p:cNvPr>
            <p:cNvSpPr/>
            <p:nvPr/>
          </p:nvSpPr>
          <p:spPr>
            <a:xfrm>
              <a:off x="5482999" y="1607028"/>
              <a:ext cx="1200866" cy="1200866"/>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Rectangle 1">
            <a:extLst>
              <a:ext uri="{FF2B5EF4-FFF2-40B4-BE49-F238E27FC236}">
                <a16:creationId xmlns:a16="http://schemas.microsoft.com/office/drawing/2014/main" id="{A003D302-CF19-A4C2-0AD3-89B59351933A}"/>
              </a:ext>
              <a:ext uri="{C183D7F6-B498-43B3-948B-1728B52AA6E4}">
                <adec:decorative xmlns:adec="http://schemas.microsoft.com/office/drawing/2017/decorative" val="1"/>
              </a:ext>
            </a:extLst>
          </p:cNvPr>
          <p:cNvSpPr/>
          <p:nvPr/>
        </p:nvSpPr>
        <p:spPr>
          <a:xfrm>
            <a:off x="1053911" y="6063507"/>
            <a:ext cx="6058183" cy="94689"/>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Placeholder 13">
            <a:extLst>
              <a:ext uri="{FF2B5EF4-FFF2-40B4-BE49-F238E27FC236}">
                <a16:creationId xmlns:a16="http://schemas.microsoft.com/office/drawing/2014/main" id="{793EFD2E-806D-5657-67D6-BFCCF648651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654" y="1188455"/>
            <a:ext cx="826366" cy="826366"/>
          </a:xfrm>
          <a:prstGeom prst="rect">
            <a:avLst/>
          </a:prstGeom>
          <a:noFill/>
        </p:spPr>
      </p:pic>
    </p:spTree>
    <p:extLst>
      <p:ext uri="{BB962C8B-B14F-4D97-AF65-F5344CB8AC3E}">
        <p14:creationId xmlns:p14="http://schemas.microsoft.com/office/powerpoint/2010/main" val="30432034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Placeholder 47">
            <a:extLst>
              <a:ext uri="{FF2B5EF4-FFF2-40B4-BE49-F238E27FC236}">
                <a16:creationId xmlns:a16="http://schemas.microsoft.com/office/drawing/2014/main" id="{51DAB4F3-6A41-481C-8A3E-932EDFC9FED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a:xfrm>
            <a:off x="180000" y="179109"/>
            <a:ext cx="11832000" cy="6513922"/>
          </a:xfrm>
        </p:spPr>
      </p:pic>
      <p:sp>
        <p:nvSpPr>
          <p:cNvPr id="51" name="Rectangle 50">
            <a:extLst>
              <a:ext uri="{FF2B5EF4-FFF2-40B4-BE49-F238E27FC236}">
                <a16:creationId xmlns:a16="http://schemas.microsoft.com/office/drawing/2014/main" id="{3CBC84C2-2B48-4B15-A420-8B5F2BDE2398}"/>
              </a:ext>
              <a:ext uri="{C183D7F6-B498-43B3-948B-1728B52AA6E4}">
                <adec:decorative xmlns:adec="http://schemas.microsoft.com/office/drawing/2017/decorative" val="1"/>
              </a:ext>
            </a:extLst>
          </p:cNvPr>
          <p:cNvSpPr/>
          <p:nvPr/>
        </p:nvSpPr>
        <p:spPr>
          <a:xfrm>
            <a:off x="179999" y="164969"/>
            <a:ext cx="11832000" cy="6513922"/>
          </a:xfrm>
          <a:prstGeom prst="rect">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E34E91A8-F608-453C-810A-BE991818063F}"/>
              </a:ext>
            </a:extLst>
          </p:cNvPr>
          <p:cNvSpPr>
            <a:spLocks noGrp="1"/>
          </p:cNvSpPr>
          <p:nvPr>
            <p:ph type="title"/>
          </p:nvPr>
        </p:nvSpPr>
        <p:spPr>
          <a:xfrm>
            <a:off x="1631986" y="763503"/>
            <a:ext cx="3123412" cy="360000"/>
          </a:xfrm>
        </p:spPr>
        <p:txBody>
          <a:bodyPr/>
          <a:lstStyle/>
          <a:p>
            <a:pPr algn="ctr"/>
            <a:r>
              <a:rPr lang="mn-MN" dirty="0"/>
              <a:t>Түүхэн товчоон</a:t>
            </a:r>
            <a:endParaRPr lang="en-US" dirty="0"/>
          </a:p>
        </p:txBody>
      </p:sp>
      <p:sp>
        <p:nvSpPr>
          <p:cNvPr id="4" name="Slide Number Placeholder 3">
            <a:extLst>
              <a:ext uri="{FF2B5EF4-FFF2-40B4-BE49-F238E27FC236}">
                <a16:creationId xmlns:a16="http://schemas.microsoft.com/office/drawing/2014/main" id="{D2DDB908-45C5-4999-982F-0A82DA013F58}"/>
              </a:ext>
            </a:extLst>
          </p:cNvPr>
          <p:cNvSpPr>
            <a:spLocks noGrp="1"/>
          </p:cNvSpPr>
          <p:nvPr>
            <p:ph type="sldNum" sz="quarter" idx="11"/>
          </p:nvPr>
        </p:nvSpPr>
        <p:spPr/>
        <p:txBody>
          <a:bodyPr/>
          <a:lstStyle/>
          <a:p>
            <a:fld id="{EECC7194-A4D0-457B-9D3E-53681723AFF7}" type="slidenum">
              <a:rPr lang="en-US" smtClean="0"/>
              <a:pPr/>
              <a:t>3</a:t>
            </a:fld>
            <a:endParaRPr lang="en-US" dirty="0"/>
          </a:p>
        </p:txBody>
      </p:sp>
      <p:sp>
        <p:nvSpPr>
          <p:cNvPr id="5" name="Text Placeholder 4">
            <a:extLst>
              <a:ext uri="{FF2B5EF4-FFF2-40B4-BE49-F238E27FC236}">
                <a16:creationId xmlns:a16="http://schemas.microsoft.com/office/drawing/2014/main" id="{E2B821A5-5262-4D44-AFEB-D049F229C856}"/>
              </a:ext>
            </a:extLst>
          </p:cNvPr>
          <p:cNvSpPr>
            <a:spLocks noGrp="1"/>
          </p:cNvSpPr>
          <p:nvPr>
            <p:ph type="body" sz="quarter" idx="13"/>
          </p:nvPr>
        </p:nvSpPr>
        <p:spPr>
          <a:xfrm>
            <a:off x="684213" y="3097188"/>
            <a:ext cx="1652587" cy="435600"/>
          </a:xfrm>
        </p:spPr>
        <p:txBody>
          <a:bodyPr/>
          <a:lstStyle/>
          <a:p>
            <a:r>
              <a:rPr lang="mn-MN" dirty="0"/>
              <a:t>2018 он</a:t>
            </a:r>
            <a:endParaRPr lang="en-US" dirty="0"/>
          </a:p>
        </p:txBody>
      </p:sp>
      <p:sp>
        <p:nvSpPr>
          <p:cNvPr id="6" name="Text Placeholder 5">
            <a:extLst>
              <a:ext uri="{FF2B5EF4-FFF2-40B4-BE49-F238E27FC236}">
                <a16:creationId xmlns:a16="http://schemas.microsoft.com/office/drawing/2014/main" id="{A327E535-262E-40B8-A9E1-0C08FFD80900}"/>
              </a:ext>
            </a:extLst>
          </p:cNvPr>
          <p:cNvSpPr>
            <a:spLocks noGrp="1"/>
          </p:cNvSpPr>
          <p:nvPr>
            <p:ph type="body" sz="quarter" idx="14"/>
          </p:nvPr>
        </p:nvSpPr>
        <p:spPr>
          <a:xfrm>
            <a:off x="510455" y="3617458"/>
            <a:ext cx="1999889" cy="1204759"/>
          </a:xfrm>
        </p:spPr>
        <p:txBody>
          <a:bodyPr/>
          <a:lstStyle/>
          <a:p>
            <a:r>
              <a:rPr lang="mn-MN" sz="1200" dirty="0"/>
              <a:t>2018.09.24-ны өдөр үүсгэн байгуулагдав.</a:t>
            </a:r>
            <a:endParaRPr lang="en-US" sz="1200" dirty="0"/>
          </a:p>
        </p:txBody>
      </p:sp>
      <p:sp>
        <p:nvSpPr>
          <p:cNvPr id="7" name="Text Placeholder 6">
            <a:extLst>
              <a:ext uri="{FF2B5EF4-FFF2-40B4-BE49-F238E27FC236}">
                <a16:creationId xmlns:a16="http://schemas.microsoft.com/office/drawing/2014/main" id="{030E095F-965E-476E-B681-EE615BECB08B}"/>
              </a:ext>
            </a:extLst>
          </p:cNvPr>
          <p:cNvSpPr>
            <a:spLocks noGrp="1"/>
          </p:cNvSpPr>
          <p:nvPr>
            <p:ph type="body" sz="quarter" idx="15"/>
          </p:nvPr>
        </p:nvSpPr>
        <p:spPr>
          <a:xfrm>
            <a:off x="2971013" y="3097188"/>
            <a:ext cx="1652587" cy="435600"/>
          </a:xfrm>
        </p:spPr>
        <p:txBody>
          <a:bodyPr/>
          <a:lstStyle/>
          <a:p>
            <a:r>
              <a:rPr lang="mn-MN" dirty="0"/>
              <a:t>2020</a:t>
            </a:r>
            <a:endParaRPr lang="en-US" dirty="0"/>
          </a:p>
        </p:txBody>
      </p:sp>
      <p:sp>
        <p:nvSpPr>
          <p:cNvPr id="8" name="Text Placeholder 7">
            <a:extLst>
              <a:ext uri="{FF2B5EF4-FFF2-40B4-BE49-F238E27FC236}">
                <a16:creationId xmlns:a16="http://schemas.microsoft.com/office/drawing/2014/main" id="{AA5735F7-BDC6-4ACD-B0DE-4AB63D30BA52}"/>
              </a:ext>
            </a:extLst>
          </p:cNvPr>
          <p:cNvSpPr>
            <a:spLocks noGrp="1"/>
          </p:cNvSpPr>
          <p:nvPr>
            <p:ph type="body" sz="quarter" idx="16"/>
          </p:nvPr>
        </p:nvSpPr>
        <p:spPr>
          <a:xfrm>
            <a:off x="2627999" y="3617458"/>
            <a:ext cx="2250316" cy="1204759"/>
          </a:xfrm>
        </p:spPr>
        <p:txBody>
          <a:bodyPr/>
          <a:lstStyle/>
          <a:p>
            <a:r>
              <a:rPr lang="mn-MN" sz="1200" dirty="0"/>
              <a:t>МУ-д оршин байгаа иргэдээс гадна ОУ-д ажиллаж амьдарч буй иргэддээ зориулсан онлайн сургалтын арга зүйг нэвтрүүлэв.</a:t>
            </a:r>
            <a:endParaRPr lang="en-US" sz="1200" dirty="0"/>
          </a:p>
        </p:txBody>
      </p:sp>
      <p:sp>
        <p:nvSpPr>
          <p:cNvPr id="9" name="Text Placeholder 8">
            <a:extLst>
              <a:ext uri="{FF2B5EF4-FFF2-40B4-BE49-F238E27FC236}">
                <a16:creationId xmlns:a16="http://schemas.microsoft.com/office/drawing/2014/main" id="{F405F6BC-5682-4AA1-9F61-DDF021E685B0}"/>
              </a:ext>
            </a:extLst>
          </p:cNvPr>
          <p:cNvSpPr>
            <a:spLocks noGrp="1"/>
          </p:cNvSpPr>
          <p:nvPr>
            <p:ph type="body" sz="quarter" idx="17"/>
          </p:nvPr>
        </p:nvSpPr>
        <p:spPr>
          <a:xfrm>
            <a:off x="5269707" y="3097188"/>
            <a:ext cx="1652587" cy="435600"/>
          </a:xfrm>
        </p:spPr>
        <p:txBody>
          <a:bodyPr/>
          <a:lstStyle/>
          <a:p>
            <a:r>
              <a:rPr lang="mn-MN" dirty="0"/>
              <a:t>2022</a:t>
            </a:r>
            <a:endParaRPr lang="en-US" dirty="0"/>
          </a:p>
        </p:txBody>
      </p:sp>
      <p:sp>
        <p:nvSpPr>
          <p:cNvPr id="10" name="Text Placeholder 9">
            <a:extLst>
              <a:ext uri="{FF2B5EF4-FFF2-40B4-BE49-F238E27FC236}">
                <a16:creationId xmlns:a16="http://schemas.microsoft.com/office/drawing/2014/main" id="{37BC20BC-85E6-48CD-B755-5D4149953C3B}"/>
              </a:ext>
            </a:extLst>
          </p:cNvPr>
          <p:cNvSpPr>
            <a:spLocks noGrp="1"/>
          </p:cNvSpPr>
          <p:nvPr>
            <p:ph type="body" sz="quarter" idx="18"/>
          </p:nvPr>
        </p:nvSpPr>
        <p:spPr>
          <a:xfrm>
            <a:off x="5269600" y="3617459"/>
            <a:ext cx="1652801" cy="1204758"/>
          </a:xfrm>
        </p:spPr>
        <p:txBody>
          <a:bodyPr/>
          <a:lstStyle/>
          <a:p>
            <a:r>
              <a:rPr lang="mn-MN" sz="1200" dirty="0"/>
              <a:t>БНСУ-ын </a:t>
            </a:r>
            <a:r>
              <a:rPr lang="en-US" sz="1200" dirty="0"/>
              <a:t>KIA Motors </a:t>
            </a:r>
            <a:r>
              <a:rPr lang="mn-MN" sz="1200" dirty="0"/>
              <a:t>компанид монгол талаас гагнуурын ажиллах хүчин сургаж нийлүүлэв  </a:t>
            </a:r>
            <a:endParaRPr lang="en-US" sz="1200" dirty="0"/>
          </a:p>
        </p:txBody>
      </p:sp>
      <p:sp>
        <p:nvSpPr>
          <p:cNvPr id="11" name="Text Placeholder 10">
            <a:extLst>
              <a:ext uri="{FF2B5EF4-FFF2-40B4-BE49-F238E27FC236}">
                <a16:creationId xmlns:a16="http://schemas.microsoft.com/office/drawing/2014/main" id="{DDFBC7A3-AAE6-4502-9D44-F253ED1E8F97}"/>
              </a:ext>
            </a:extLst>
          </p:cNvPr>
          <p:cNvSpPr>
            <a:spLocks noGrp="1"/>
          </p:cNvSpPr>
          <p:nvPr>
            <p:ph type="body" sz="quarter" idx="19"/>
          </p:nvPr>
        </p:nvSpPr>
        <p:spPr>
          <a:xfrm>
            <a:off x="7544613" y="3097188"/>
            <a:ext cx="1652587" cy="435600"/>
          </a:xfrm>
        </p:spPr>
        <p:txBody>
          <a:bodyPr/>
          <a:lstStyle/>
          <a:p>
            <a:r>
              <a:rPr lang="mn-MN" dirty="0"/>
              <a:t>2023</a:t>
            </a:r>
            <a:endParaRPr lang="en-US" dirty="0"/>
          </a:p>
        </p:txBody>
      </p:sp>
      <p:sp>
        <p:nvSpPr>
          <p:cNvPr id="12" name="Text Placeholder 11">
            <a:extLst>
              <a:ext uri="{FF2B5EF4-FFF2-40B4-BE49-F238E27FC236}">
                <a16:creationId xmlns:a16="http://schemas.microsoft.com/office/drawing/2014/main" id="{DC6EAD81-841A-483E-9B44-512A1470E471}"/>
              </a:ext>
            </a:extLst>
          </p:cNvPr>
          <p:cNvSpPr>
            <a:spLocks noGrp="1"/>
          </p:cNvSpPr>
          <p:nvPr>
            <p:ph type="body" sz="quarter" idx="20"/>
          </p:nvPr>
        </p:nvSpPr>
        <p:spPr>
          <a:xfrm>
            <a:off x="7370855" y="3617459"/>
            <a:ext cx="1999889" cy="1204758"/>
          </a:xfrm>
        </p:spPr>
        <p:txBody>
          <a:bodyPr/>
          <a:lstStyle/>
          <a:p>
            <a:r>
              <a:rPr lang="mn-MN" sz="1200" dirty="0"/>
              <a:t>Ирээдүйдээ хийх хөрөнгө оруулалтын ажлын хүрээнд Өнөр бүл төвтэй хамтын ажилгааны гэрээ байгуулав</a:t>
            </a:r>
            <a:endParaRPr lang="en-US" sz="1200" dirty="0"/>
          </a:p>
        </p:txBody>
      </p:sp>
      <p:sp>
        <p:nvSpPr>
          <p:cNvPr id="13" name="Text Placeholder 12">
            <a:extLst>
              <a:ext uri="{FF2B5EF4-FFF2-40B4-BE49-F238E27FC236}">
                <a16:creationId xmlns:a16="http://schemas.microsoft.com/office/drawing/2014/main" id="{E10C0A43-6ED0-45F1-9DF9-5F2F32278B15}"/>
              </a:ext>
            </a:extLst>
          </p:cNvPr>
          <p:cNvSpPr>
            <a:spLocks noGrp="1"/>
          </p:cNvSpPr>
          <p:nvPr>
            <p:ph type="body" sz="quarter" idx="21"/>
          </p:nvPr>
        </p:nvSpPr>
        <p:spPr>
          <a:xfrm>
            <a:off x="9831412" y="3097188"/>
            <a:ext cx="1652587" cy="435600"/>
          </a:xfrm>
        </p:spPr>
        <p:txBody>
          <a:bodyPr/>
          <a:lstStyle/>
          <a:p>
            <a:r>
              <a:rPr lang="mn-MN" dirty="0"/>
              <a:t>2024</a:t>
            </a:r>
            <a:endParaRPr lang="en-US" dirty="0"/>
          </a:p>
        </p:txBody>
      </p:sp>
      <p:sp>
        <p:nvSpPr>
          <p:cNvPr id="14" name="Text Placeholder 13">
            <a:extLst>
              <a:ext uri="{FF2B5EF4-FFF2-40B4-BE49-F238E27FC236}">
                <a16:creationId xmlns:a16="http://schemas.microsoft.com/office/drawing/2014/main" id="{978028AA-13B5-4B26-947A-231084A75CD1}"/>
              </a:ext>
            </a:extLst>
          </p:cNvPr>
          <p:cNvSpPr>
            <a:spLocks noGrp="1"/>
          </p:cNvSpPr>
          <p:nvPr>
            <p:ph type="body" sz="quarter" idx="22"/>
          </p:nvPr>
        </p:nvSpPr>
        <p:spPr>
          <a:xfrm>
            <a:off x="9506674" y="3617459"/>
            <a:ext cx="2388728" cy="1204758"/>
          </a:xfrm>
        </p:spPr>
        <p:txBody>
          <a:bodyPr/>
          <a:lstStyle/>
          <a:p>
            <a:r>
              <a:rPr lang="mn-MN" sz="1200" dirty="0"/>
              <a:t>ХАБЭА болон Хүнд машин механизмын оператор бэлтгэх сургалтаар гэх мэт байгууллагуудтай хамтран ажиллах гэрээ байгуулах</a:t>
            </a:r>
            <a:endParaRPr lang="en-US" sz="1200" dirty="0"/>
          </a:p>
        </p:txBody>
      </p:sp>
      <p:sp>
        <p:nvSpPr>
          <p:cNvPr id="15" name="Subtitle 14">
            <a:extLst>
              <a:ext uri="{FF2B5EF4-FFF2-40B4-BE49-F238E27FC236}">
                <a16:creationId xmlns:a16="http://schemas.microsoft.com/office/drawing/2014/main" id="{65657426-6073-47AB-BB7D-5ED2CAFD6BF2}"/>
              </a:ext>
            </a:extLst>
          </p:cNvPr>
          <p:cNvSpPr>
            <a:spLocks noGrp="1"/>
          </p:cNvSpPr>
          <p:nvPr>
            <p:ph type="subTitle" idx="1"/>
          </p:nvPr>
        </p:nvSpPr>
        <p:spPr>
          <a:xfrm>
            <a:off x="5101000" y="5477170"/>
            <a:ext cx="1990001" cy="620016"/>
          </a:xfrm>
        </p:spPr>
        <p:txBody>
          <a:bodyPr/>
          <a:lstStyle/>
          <a:p>
            <a:r>
              <a:rPr lang="en-US" dirty="0"/>
              <a:t>Success</a:t>
            </a:r>
          </a:p>
        </p:txBody>
      </p:sp>
      <p:sp>
        <p:nvSpPr>
          <p:cNvPr id="19" name="object 7" descr="Beige rectangle">
            <a:extLst>
              <a:ext uri="{FF2B5EF4-FFF2-40B4-BE49-F238E27FC236}">
                <a16:creationId xmlns:a16="http://schemas.microsoft.com/office/drawing/2014/main" id="{9B6BE182-7444-49DA-B6FA-215DD68D50CA}"/>
              </a:ext>
            </a:extLst>
          </p:cNvPr>
          <p:cNvSpPr/>
          <p:nvPr/>
        </p:nvSpPr>
        <p:spPr bwMode="white">
          <a:xfrm>
            <a:off x="722099" y="1322787"/>
            <a:ext cx="4104000" cy="0"/>
          </a:xfrm>
          <a:custGeom>
            <a:avLst/>
            <a:gdLst/>
            <a:ahLst/>
            <a:cxnLst/>
            <a:rect l="l" t="t" r="r" b="b"/>
            <a:pathLst>
              <a:path w="3935729">
                <a:moveTo>
                  <a:pt x="0" y="0"/>
                </a:moveTo>
                <a:lnTo>
                  <a:pt x="3935349" y="0"/>
                </a:lnTo>
              </a:path>
            </a:pathLst>
          </a:custGeom>
          <a:ln w="54863">
            <a:solidFill>
              <a:schemeClr val="accent1"/>
            </a:solidFill>
          </a:ln>
        </p:spPr>
        <p:txBody>
          <a:bodyPr wrap="square" lIns="0" tIns="0" rIns="0" bIns="0" rtlCol="0"/>
          <a:lstStyle/>
          <a:p>
            <a:endParaRPr lang="en-US" dirty="0"/>
          </a:p>
        </p:txBody>
      </p:sp>
      <p:cxnSp>
        <p:nvCxnSpPr>
          <p:cNvPr id="54" name="Straight Connector 53">
            <a:extLst>
              <a:ext uri="{FF2B5EF4-FFF2-40B4-BE49-F238E27FC236}">
                <a16:creationId xmlns:a16="http://schemas.microsoft.com/office/drawing/2014/main" id="{CC6D3F76-4C60-4559-AE48-60D6FBDC4B83}"/>
              </a:ext>
              <a:ext uri="{C183D7F6-B498-43B3-948B-1728B52AA6E4}">
                <adec:decorative xmlns:adec="http://schemas.microsoft.com/office/drawing/2017/decorative" val="1"/>
              </a:ext>
            </a:extLst>
          </p:cNvPr>
          <p:cNvCxnSpPr>
            <a:cxnSpLocks/>
          </p:cNvCxnSpPr>
          <p:nvPr/>
        </p:nvCxnSpPr>
        <p:spPr>
          <a:xfrm flipV="1">
            <a:off x="3759100" y="4867381"/>
            <a:ext cx="0" cy="311308"/>
          </a:xfrm>
          <a:prstGeom prst="line">
            <a:avLst/>
          </a:prstGeom>
          <a:ln w="3175">
            <a:solidFill>
              <a:schemeClr val="bg2"/>
            </a:solidFill>
            <a:tailEnd type="oval" w="sm" len="sm"/>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3CA93ACF-485A-4938-9815-8D5DFE3128D2}"/>
              </a:ext>
              <a:ext uri="{C183D7F6-B498-43B3-948B-1728B52AA6E4}">
                <adec:decorative xmlns:adec="http://schemas.microsoft.com/office/drawing/2017/decorative" val="1"/>
              </a:ext>
            </a:extLst>
          </p:cNvPr>
          <p:cNvCxnSpPr>
            <a:cxnSpLocks/>
          </p:cNvCxnSpPr>
          <p:nvPr/>
        </p:nvCxnSpPr>
        <p:spPr>
          <a:xfrm flipV="1">
            <a:off x="6096000" y="4867381"/>
            <a:ext cx="1" cy="311308"/>
          </a:xfrm>
          <a:prstGeom prst="line">
            <a:avLst/>
          </a:prstGeom>
          <a:ln w="3175">
            <a:solidFill>
              <a:schemeClr val="bg2"/>
            </a:solidFill>
            <a:tailEnd type="oval" w="sm" len="sm"/>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48070A33-7382-44AE-AC77-685B09986FA1}"/>
              </a:ext>
              <a:ext uri="{C183D7F6-B498-43B3-948B-1728B52AA6E4}">
                <adec:decorative xmlns:adec="http://schemas.microsoft.com/office/drawing/2017/decorative" val="1"/>
              </a:ext>
            </a:extLst>
          </p:cNvPr>
          <p:cNvCxnSpPr>
            <a:cxnSpLocks/>
          </p:cNvCxnSpPr>
          <p:nvPr/>
        </p:nvCxnSpPr>
        <p:spPr>
          <a:xfrm flipV="1">
            <a:off x="8332700" y="4867381"/>
            <a:ext cx="0" cy="311308"/>
          </a:xfrm>
          <a:prstGeom prst="line">
            <a:avLst/>
          </a:prstGeom>
          <a:ln w="3175">
            <a:solidFill>
              <a:schemeClr val="bg2"/>
            </a:solidFill>
            <a:tailEnd type="oval" w="sm" len="sm"/>
          </a:ln>
        </p:spPr>
        <p:style>
          <a:lnRef idx="1">
            <a:schemeClr val="accent1"/>
          </a:lnRef>
          <a:fillRef idx="0">
            <a:schemeClr val="accent1"/>
          </a:fillRef>
          <a:effectRef idx="0">
            <a:schemeClr val="accent1"/>
          </a:effectRef>
          <a:fontRef idx="minor">
            <a:schemeClr val="tx1"/>
          </a:fontRef>
        </p:style>
      </p:cxnSp>
      <p:sp>
        <p:nvSpPr>
          <p:cNvPr id="90" name="Rectangle 89">
            <a:extLst>
              <a:ext uri="{FF2B5EF4-FFF2-40B4-BE49-F238E27FC236}">
                <a16:creationId xmlns:a16="http://schemas.microsoft.com/office/drawing/2014/main" id="{79784603-2F8F-493A-894B-9ECFC35876FE}"/>
              </a:ext>
              <a:ext uri="{C183D7F6-B498-43B3-948B-1728B52AA6E4}">
                <adec:decorative xmlns:adec="http://schemas.microsoft.com/office/drawing/2017/decorative" val="1"/>
              </a:ext>
            </a:extLst>
          </p:cNvPr>
          <p:cNvSpPr/>
          <p:nvPr/>
        </p:nvSpPr>
        <p:spPr>
          <a:xfrm>
            <a:off x="5281478" y="6087348"/>
            <a:ext cx="1629044" cy="45719"/>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2" name="Connector: Elbow 61">
            <a:extLst>
              <a:ext uri="{FF2B5EF4-FFF2-40B4-BE49-F238E27FC236}">
                <a16:creationId xmlns:a16="http://schemas.microsoft.com/office/drawing/2014/main" id="{9A6C85E8-3D95-45FE-A577-C08E6E920D70}"/>
              </a:ext>
              <a:ext uri="{C183D7F6-B498-43B3-948B-1728B52AA6E4}">
                <adec:decorative xmlns:adec="http://schemas.microsoft.com/office/drawing/2017/decorative" val="1"/>
              </a:ext>
            </a:extLst>
          </p:cNvPr>
          <p:cNvCxnSpPr>
            <a:cxnSpLocks/>
            <a:endCxn id="15" idx="0"/>
          </p:cNvCxnSpPr>
          <p:nvPr/>
        </p:nvCxnSpPr>
        <p:spPr>
          <a:xfrm rot="16200000" flipH="1">
            <a:off x="3505190" y="2886359"/>
            <a:ext cx="596020" cy="4585601"/>
          </a:xfrm>
          <a:prstGeom prst="bentConnector3">
            <a:avLst>
              <a:gd name="adj1" fmla="val 50000"/>
            </a:avLst>
          </a:prstGeom>
          <a:ln w="3175">
            <a:solidFill>
              <a:schemeClr val="bg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70" name="Connector: Elbow 69">
            <a:extLst>
              <a:ext uri="{FF2B5EF4-FFF2-40B4-BE49-F238E27FC236}">
                <a16:creationId xmlns:a16="http://schemas.microsoft.com/office/drawing/2014/main" id="{F1BB5F7E-073B-4BF0-8FA1-F724BA8DB3D0}"/>
              </a:ext>
              <a:ext uri="{C183D7F6-B498-43B3-948B-1728B52AA6E4}">
                <adec:decorative xmlns:adec="http://schemas.microsoft.com/office/drawing/2017/decorative" val="1"/>
              </a:ext>
            </a:extLst>
          </p:cNvPr>
          <p:cNvCxnSpPr>
            <a:cxnSpLocks/>
            <a:endCxn id="15" idx="0"/>
          </p:cNvCxnSpPr>
          <p:nvPr/>
        </p:nvCxnSpPr>
        <p:spPr>
          <a:xfrm rot="5400000">
            <a:off x="8093626" y="2869757"/>
            <a:ext cx="609789" cy="4605037"/>
          </a:xfrm>
          <a:prstGeom prst="bentConnector3">
            <a:avLst>
              <a:gd name="adj1" fmla="val 50000"/>
            </a:avLst>
          </a:prstGeom>
          <a:ln w="3175">
            <a:solidFill>
              <a:schemeClr val="bg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E2935599-B9F0-4312-864E-F6E3EF1AAC8E}"/>
              </a:ext>
              <a:ext uri="{C183D7F6-B498-43B3-948B-1728B52AA6E4}">
                <adec:decorative xmlns:adec="http://schemas.microsoft.com/office/drawing/2017/decorative" val="1"/>
              </a:ext>
            </a:extLst>
          </p:cNvPr>
          <p:cNvGrpSpPr>
            <a:grpSpLocks noChangeAspect="1"/>
          </p:cNvGrpSpPr>
          <p:nvPr/>
        </p:nvGrpSpPr>
        <p:grpSpPr>
          <a:xfrm>
            <a:off x="3380336" y="2224959"/>
            <a:ext cx="896287" cy="745643"/>
            <a:chOff x="1824638" y="1733550"/>
            <a:chExt cx="1192959" cy="992451"/>
          </a:xfrm>
        </p:grpSpPr>
        <p:sp>
          <p:nvSpPr>
            <p:cNvPr id="31" name="Rectangle 30">
              <a:extLst>
                <a:ext uri="{FF2B5EF4-FFF2-40B4-BE49-F238E27FC236}">
                  <a16:creationId xmlns:a16="http://schemas.microsoft.com/office/drawing/2014/main" id="{56718F85-02C5-4814-847B-818C8CCE6A2E}"/>
                </a:ext>
              </a:extLst>
            </p:cNvPr>
            <p:cNvSpPr/>
            <p:nvPr/>
          </p:nvSpPr>
          <p:spPr>
            <a:xfrm>
              <a:off x="1824638" y="1733550"/>
              <a:ext cx="992451" cy="992451"/>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6B5C2063-3BBD-48BC-BDD6-D5E9563B1934}"/>
                </a:ext>
              </a:extLst>
            </p:cNvPr>
            <p:cNvSpPr/>
            <p:nvPr/>
          </p:nvSpPr>
          <p:spPr>
            <a:xfrm>
              <a:off x="1925901" y="1819672"/>
              <a:ext cx="1091696" cy="820207"/>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3" name="Group 32">
            <a:extLst>
              <a:ext uri="{FF2B5EF4-FFF2-40B4-BE49-F238E27FC236}">
                <a16:creationId xmlns:a16="http://schemas.microsoft.com/office/drawing/2014/main" id="{5E2C35B1-F420-4244-8B67-EA845C8CAF53}"/>
              </a:ext>
              <a:ext uri="{C183D7F6-B498-43B3-948B-1728B52AA6E4}">
                <adec:decorative xmlns:adec="http://schemas.microsoft.com/office/drawing/2017/decorative" val="1"/>
              </a:ext>
            </a:extLst>
          </p:cNvPr>
          <p:cNvGrpSpPr>
            <a:grpSpLocks noChangeAspect="1"/>
          </p:cNvGrpSpPr>
          <p:nvPr/>
        </p:nvGrpSpPr>
        <p:grpSpPr>
          <a:xfrm flipH="1">
            <a:off x="7914029" y="2224959"/>
            <a:ext cx="896287" cy="745643"/>
            <a:chOff x="1824638" y="1733550"/>
            <a:chExt cx="1192959" cy="992451"/>
          </a:xfrm>
        </p:grpSpPr>
        <p:sp>
          <p:nvSpPr>
            <p:cNvPr id="34" name="Rectangle 33">
              <a:extLst>
                <a:ext uri="{FF2B5EF4-FFF2-40B4-BE49-F238E27FC236}">
                  <a16:creationId xmlns:a16="http://schemas.microsoft.com/office/drawing/2014/main" id="{35DB04D1-9BD5-4C35-8B33-0432F97A6012}"/>
                </a:ext>
              </a:extLst>
            </p:cNvPr>
            <p:cNvSpPr/>
            <p:nvPr/>
          </p:nvSpPr>
          <p:spPr>
            <a:xfrm>
              <a:off x="1824638" y="1733550"/>
              <a:ext cx="992451" cy="992451"/>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3C23B33E-1386-44B0-B24A-50A8F9B55FFD}"/>
                </a:ext>
              </a:extLst>
            </p:cNvPr>
            <p:cNvSpPr/>
            <p:nvPr/>
          </p:nvSpPr>
          <p:spPr>
            <a:xfrm>
              <a:off x="1925901" y="1819672"/>
              <a:ext cx="1091696" cy="820207"/>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6" name="Group 35">
            <a:extLst>
              <a:ext uri="{FF2B5EF4-FFF2-40B4-BE49-F238E27FC236}">
                <a16:creationId xmlns:a16="http://schemas.microsoft.com/office/drawing/2014/main" id="{645F4DD1-5663-4019-891C-8821ED8ACA9F}"/>
              </a:ext>
              <a:ext uri="{C183D7F6-B498-43B3-948B-1728B52AA6E4}">
                <adec:decorative xmlns:adec="http://schemas.microsoft.com/office/drawing/2017/decorative" val="1"/>
              </a:ext>
            </a:extLst>
          </p:cNvPr>
          <p:cNvGrpSpPr>
            <a:grpSpLocks noChangeAspect="1"/>
          </p:cNvGrpSpPr>
          <p:nvPr/>
        </p:nvGrpSpPr>
        <p:grpSpPr>
          <a:xfrm>
            <a:off x="5723178" y="2223240"/>
            <a:ext cx="745643" cy="745643"/>
            <a:chOff x="5482999" y="1607028"/>
            <a:chExt cx="1200866" cy="1200866"/>
          </a:xfrm>
        </p:grpSpPr>
        <p:sp>
          <p:nvSpPr>
            <p:cNvPr id="37" name="Rectangle 36">
              <a:extLst>
                <a:ext uri="{FF2B5EF4-FFF2-40B4-BE49-F238E27FC236}">
                  <a16:creationId xmlns:a16="http://schemas.microsoft.com/office/drawing/2014/main" id="{9AAD7458-0E1F-4289-885E-7991DEFE6E7D}"/>
                </a:ext>
              </a:extLst>
            </p:cNvPr>
            <p:cNvSpPr/>
            <p:nvPr/>
          </p:nvSpPr>
          <p:spPr>
            <a:xfrm>
              <a:off x="5587207" y="1711236"/>
              <a:ext cx="992451" cy="992451"/>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2C5F22B3-BA39-4DDB-9CD2-F9F1183608D0}"/>
                </a:ext>
              </a:extLst>
            </p:cNvPr>
            <p:cNvSpPr/>
            <p:nvPr/>
          </p:nvSpPr>
          <p:spPr>
            <a:xfrm>
              <a:off x="5482999" y="1607028"/>
              <a:ext cx="1200866" cy="1200866"/>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 name="Group 1">
            <a:extLst>
              <a:ext uri="{FF2B5EF4-FFF2-40B4-BE49-F238E27FC236}">
                <a16:creationId xmlns:a16="http://schemas.microsoft.com/office/drawing/2014/main" id="{7ACC6B18-DB03-4AC5-B015-6374FF16D1E5}"/>
              </a:ext>
              <a:ext uri="{C183D7F6-B498-43B3-948B-1728B52AA6E4}">
                <adec:decorative xmlns:adec="http://schemas.microsoft.com/office/drawing/2017/decorative" val="1"/>
              </a:ext>
            </a:extLst>
          </p:cNvPr>
          <p:cNvGrpSpPr>
            <a:grpSpLocks noChangeAspect="1"/>
          </p:cNvGrpSpPr>
          <p:nvPr/>
        </p:nvGrpSpPr>
        <p:grpSpPr>
          <a:xfrm>
            <a:off x="10310145" y="2224959"/>
            <a:ext cx="926876" cy="745643"/>
            <a:chOff x="7901577" y="2268089"/>
            <a:chExt cx="926876" cy="745643"/>
          </a:xfrm>
        </p:grpSpPr>
        <p:sp>
          <p:nvSpPr>
            <p:cNvPr id="44" name="Rectangle 43">
              <a:extLst>
                <a:ext uri="{FF2B5EF4-FFF2-40B4-BE49-F238E27FC236}">
                  <a16:creationId xmlns:a16="http://schemas.microsoft.com/office/drawing/2014/main" id="{FBAA099B-7326-44B7-B125-672BA72A6C05}"/>
                </a:ext>
              </a:extLst>
            </p:cNvPr>
            <p:cNvSpPr/>
            <p:nvPr/>
          </p:nvSpPr>
          <p:spPr>
            <a:xfrm flipH="1">
              <a:off x="8516862" y="2268089"/>
              <a:ext cx="311591" cy="745643"/>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06107D1A-01D9-4CE4-9A22-FC55274F17C6}"/>
                </a:ext>
              </a:extLst>
            </p:cNvPr>
            <p:cNvSpPr/>
            <p:nvPr/>
          </p:nvSpPr>
          <p:spPr>
            <a:xfrm flipH="1">
              <a:off x="7901577" y="2332794"/>
              <a:ext cx="781787" cy="616234"/>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7" name="Group 46">
            <a:extLst>
              <a:ext uri="{FF2B5EF4-FFF2-40B4-BE49-F238E27FC236}">
                <a16:creationId xmlns:a16="http://schemas.microsoft.com/office/drawing/2014/main" id="{95074261-BBC0-4AF3-AF09-C64386DBB2CF}"/>
              </a:ext>
              <a:ext uri="{C183D7F6-B498-43B3-948B-1728B52AA6E4}">
                <adec:decorative xmlns:adec="http://schemas.microsoft.com/office/drawing/2017/decorative" val="1"/>
              </a:ext>
            </a:extLst>
          </p:cNvPr>
          <p:cNvGrpSpPr>
            <a:grpSpLocks noChangeAspect="1"/>
          </p:cNvGrpSpPr>
          <p:nvPr/>
        </p:nvGrpSpPr>
        <p:grpSpPr>
          <a:xfrm flipH="1">
            <a:off x="949886" y="2224959"/>
            <a:ext cx="926876" cy="745643"/>
            <a:chOff x="7901577" y="2268089"/>
            <a:chExt cx="926876" cy="745643"/>
          </a:xfrm>
        </p:grpSpPr>
        <p:sp>
          <p:nvSpPr>
            <p:cNvPr id="50" name="Rectangle 49">
              <a:extLst>
                <a:ext uri="{FF2B5EF4-FFF2-40B4-BE49-F238E27FC236}">
                  <a16:creationId xmlns:a16="http://schemas.microsoft.com/office/drawing/2014/main" id="{C4BF8F4D-C494-48D1-8EDB-FE34A665FBEE}"/>
                </a:ext>
              </a:extLst>
            </p:cNvPr>
            <p:cNvSpPr/>
            <p:nvPr/>
          </p:nvSpPr>
          <p:spPr>
            <a:xfrm flipH="1">
              <a:off x="8516862" y="2268089"/>
              <a:ext cx="311591" cy="745643"/>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EF7A8167-402E-4636-8949-042E663C233E}"/>
                </a:ext>
              </a:extLst>
            </p:cNvPr>
            <p:cNvSpPr/>
            <p:nvPr/>
          </p:nvSpPr>
          <p:spPr>
            <a:xfrm flipH="1">
              <a:off x="7901577" y="2332794"/>
              <a:ext cx="781787" cy="616234"/>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7" name="Picture Placeholder 13">
            <a:extLst>
              <a:ext uri="{FF2B5EF4-FFF2-40B4-BE49-F238E27FC236}">
                <a16:creationId xmlns:a16="http://schemas.microsoft.com/office/drawing/2014/main" id="{ACC2AE29-6B7D-E07D-A629-4D1A3E871A9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1368" y="489470"/>
            <a:ext cx="826366" cy="826366"/>
          </a:xfrm>
          <a:prstGeom prst="rect">
            <a:avLst/>
          </a:prstGeom>
          <a:noFill/>
        </p:spPr>
      </p:pic>
      <p:sp>
        <p:nvSpPr>
          <p:cNvPr id="22" name="Title 2">
            <a:extLst>
              <a:ext uri="{FF2B5EF4-FFF2-40B4-BE49-F238E27FC236}">
                <a16:creationId xmlns:a16="http://schemas.microsoft.com/office/drawing/2014/main" id="{58B9FD10-C32F-21A1-63F7-0105FF221EF3}"/>
              </a:ext>
            </a:extLst>
          </p:cNvPr>
          <p:cNvSpPr txBox="1">
            <a:spLocks/>
          </p:cNvSpPr>
          <p:nvPr/>
        </p:nvSpPr>
        <p:spPr>
          <a:xfrm>
            <a:off x="1631986" y="1382781"/>
            <a:ext cx="3123412" cy="3600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b="1" kern="1200" cap="all" spc="-150" baseline="0">
                <a:solidFill>
                  <a:schemeClr val="bg1"/>
                </a:solidFill>
                <a:latin typeface="+mj-lt"/>
                <a:ea typeface="+mj-ea"/>
                <a:cs typeface="+mj-cs"/>
              </a:defRPr>
            </a:lvl1pPr>
          </a:lstStyle>
          <a:p>
            <a:pPr algn="ctr"/>
            <a:r>
              <a:rPr lang="mn-MN" sz="1400" dirty="0"/>
              <a:t>Онцлох үйл явдал</a:t>
            </a:r>
            <a:endParaRPr lang="en-US" sz="1400" dirty="0"/>
          </a:p>
        </p:txBody>
      </p:sp>
      <p:pic>
        <p:nvPicPr>
          <p:cNvPr id="24" name="Graphic 23" descr="Car">
            <a:extLst>
              <a:ext uri="{FF2B5EF4-FFF2-40B4-BE49-F238E27FC236}">
                <a16:creationId xmlns:a16="http://schemas.microsoft.com/office/drawing/2014/main" id="{9AD0A75F-1CDF-76B8-B8A2-F99BB33E9E3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17549" y="2419408"/>
            <a:ext cx="380021" cy="380021"/>
          </a:xfrm>
          <a:prstGeom prst="rect">
            <a:avLst/>
          </a:prstGeom>
        </p:spPr>
      </p:pic>
      <p:pic>
        <p:nvPicPr>
          <p:cNvPr id="26" name="Graphic 25" descr="Children">
            <a:extLst>
              <a:ext uri="{FF2B5EF4-FFF2-40B4-BE49-F238E27FC236}">
                <a16:creationId xmlns:a16="http://schemas.microsoft.com/office/drawing/2014/main" id="{18BFC947-2CAD-4EFA-5AE6-73AF17D22B4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201977" y="2406050"/>
            <a:ext cx="380021" cy="380021"/>
          </a:xfrm>
          <a:prstGeom prst="rect">
            <a:avLst/>
          </a:prstGeom>
        </p:spPr>
      </p:pic>
      <p:pic>
        <p:nvPicPr>
          <p:cNvPr id="28" name="Graphic 27" descr="North America">
            <a:extLst>
              <a:ext uri="{FF2B5EF4-FFF2-40B4-BE49-F238E27FC236}">
                <a16:creationId xmlns:a16="http://schemas.microsoft.com/office/drawing/2014/main" id="{3D13899B-F68D-4D48-668F-4137568A73A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501834" y="2303979"/>
            <a:ext cx="590943" cy="590943"/>
          </a:xfrm>
          <a:prstGeom prst="rect">
            <a:avLst/>
          </a:prstGeom>
        </p:spPr>
      </p:pic>
      <p:pic>
        <p:nvPicPr>
          <p:cNvPr id="39" name="Graphic 38" descr="Cheers">
            <a:extLst>
              <a:ext uri="{FF2B5EF4-FFF2-40B4-BE49-F238E27FC236}">
                <a16:creationId xmlns:a16="http://schemas.microsoft.com/office/drawing/2014/main" id="{1D5134EA-FB50-BD9C-DCF4-5533EC97B68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00442" y="2419408"/>
            <a:ext cx="380021" cy="380021"/>
          </a:xfrm>
          <a:prstGeom prst="rect">
            <a:avLst/>
          </a:prstGeom>
        </p:spPr>
      </p:pic>
      <p:pic>
        <p:nvPicPr>
          <p:cNvPr id="66" name="Graphic 65" descr="Construction worker">
            <a:extLst>
              <a:ext uri="{FF2B5EF4-FFF2-40B4-BE49-F238E27FC236}">
                <a16:creationId xmlns:a16="http://schemas.microsoft.com/office/drawing/2014/main" id="{4A8DF8F8-C446-E8E7-F201-8AEE386BCDD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469545" y="2377925"/>
            <a:ext cx="462986" cy="462986"/>
          </a:xfrm>
          <a:prstGeom prst="rect">
            <a:avLst/>
          </a:prstGeom>
        </p:spPr>
      </p:pic>
    </p:spTree>
    <p:extLst>
      <p:ext uri="{BB962C8B-B14F-4D97-AF65-F5344CB8AC3E}">
        <p14:creationId xmlns:p14="http://schemas.microsoft.com/office/powerpoint/2010/main" val="369769161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A2F6A-636F-4857-B3DF-84C40FD31807}"/>
              </a:ext>
            </a:extLst>
          </p:cNvPr>
          <p:cNvSpPr>
            <a:spLocks noGrp="1"/>
          </p:cNvSpPr>
          <p:nvPr>
            <p:ph type="title"/>
          </p:nvPr>
        </p:nvSpPr>
        <p:spPr/>
        <p:txBody>
          <a:bodyPr/>
          <a:lstStyle/>
          <a:p>
            <a:r>
              <a:rPr lang="mn-MN" dirty="0"/>
              <a:t>Суралцагчийн тоон үзүүлэлт</a:t>
            </a:r>
            <a:endParaRPr lang="en-US" dirty="0"/>
          </a:p>
        </p:txBody>
      </p:sp>
      <p:sp>
        <p:nvSpPr>
          <p:cNvPr id="3" name="Slide Number Placeholder 2">
            <a:extLst>
              <a:ext uri="{FF2B5EF4-FFF2-40B4-BE49-F238E27FC236}">
                <a16:creationId xmlns:a16="http://schemas.microsoft.com/office/drawing/2014/main" id="{126DEDAB-4595-4AAB-8FB4-F3036F68D70A}"/>
              </a:ext>
            </a:extLst>
          </p:cNvPr>
          <p:cNvSpPr>
            <a:spLocks noGrp="1"/>
          </p:cNvSpPr>
          <p:nvPr>
            <p:ph type="sldNum" sz="quarter" idx="11"/>
          </p:nvPr>
        </p:nvSpPr>
        <p:spPr/>
        <p:txBody>
          <a:bodyPr/>
          <a:lstStyle/>
          <a:p>
            <a:fld id="{EECC7194-A4D0-457B-9D3E-53681723AFF7}" type="slidenum">
              <a:rPr lang="en-US" smtClean="0"/>
              <a:pPr/>
              <a:t>4</a:t>
            </a:fld>
            <a:endParaRPr lang="en-US" dirty="0"/>
          </a:p>
        </p:txBody>
      </p:sp>
      <p:sp>
        <p:nvSpPr>
          <p:cNvPr id="8" name="Text Placeholder 7">
            <a:extLst>
              <a:ext uri="{FF2B5EF4-FFF2-40B4-BE49-F238E27FC236}">
                <a16:creationId xmlns:a16="http://schemas.microsoft.com/office/drawing/2014/main" id="{A36087DB-FF15-448E-ACA3-0466788AFD27}"/>
              </a:ext>
            </a:extLst>
          </p:cNvPr>
          <p:cNvSpPr>
            <a:spLocks noGrp="1"/>
          </p:cNvSpPr>
          <p:nvPr>
            <p:ph type="body" sz="quarter" idx="12"/>
          </p:nvPr>
        </p:nvSpPr>
        <p:spPr/>
        <p:txBody>
          <a:bodyPr/>
          <a:lstStyle/>
          <a:p>
            <a:r>
              <a:rPr lang="mn-MN" dirty="0"/>
              <a:t>Сүүлийн 4 жилийн сургалтад хамрагдсан байдал /9800+/</a:t>
            </a:r>
            <a:endParaRPr lang="en-US" dirty="0"/>
          </a:p>
        </p:txBody>
      </p:sp>
      <p:sp>
        <p:nvSpPr>
          <p:cNvPr id="9" name="object 7" descr="Beige rectangle">
            <a:extLst>
              <a:ext uri="{FF2B5EF4-FFF2-40B4-BE49-F238E27FC236}">
                <a16:creationId xmlns:a16="http://schemas.microsoft.com/office/drawing/2014/main" id="{C88E3957-6CDD-4061-AA83-A074A57C9C12}"/>
              </a:ext>
            </a:extLst>
          </p:cNvPr>
          <p:cNvSpPr/>
          <p:nvPr/>
        </p:nvSpPr>
        <p:spPr bwMode="white">
          <a:xfrm flipV="1">
            <a:off x="722098" y="1277068"/>
            <a:ext cx="5246901" cy="45719"/>
          </a:xfrm>
          <a:custGeom>
            <a:avLst/>
            <a:gdLst/>
            <a:ahLst/>
            <a:cxnLst/>
            <a:rect l="l" t="t" r="r" b="b"/>
            <a:pathLst>
              <a:path w="3935729">
                <a:moveTo>
                  <a:pt x="0" y="0"/>
                </a:moveTo>
                <a:lnTo>
                  <a:pt x="3935349" y="0"/>
                </a:lnTo>
              </a:path>
            </a:pathLst>
          </a:custGeom>
          <a:ln w="54863">
            <a:solidFill>
              <a:schemeClr val="accent1"/>
            </a:solidFill>
          </a:ln>
        </p:spPr>
        <p:txBody>
          <a:bodyPr wrap="square" lIns="0" tIns="0" rIns="0" bIns="0" rtlCol="0"/>
          <a:lstStyle/>
          <a:p>
            <a:endParaRPr lang="en-US" dirty="0"/>
          </a:p>
        </p:txBody>
      </p:sp>
      <p:graphicFrame>
        <p:nvGraphicFramePr>
          <p:cNvPr id="14" name="Chart 13">
            <a:extLst>
              <a:ext uri="{FF2B5EF4-FFF2-40B4-BE49-F238E27FC236}">
                <a16:creationId xmlns:a16="http://schemas.microsoft.com/office/drawing/2014/main" id="{2E280A34-4B36-4F7F-A9B3-3D139F10E3F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410844428"/>
              </p:ext>
            </p:extLst>
          </p:nvPr>
        </p:nvGraphicFramePr>
        <p:xfrm>
          <a:off x="1000251" y="1677250"/>
          <a:ext cx="1769456" cy="2163990"/>
        </p:xfrm>
        <a:graphic>
          <a:graphicData uri="http://schemas.openxmlformats.org/drawingml/2006/chart">
            <c:chart xmlns:c="http://schemas.openxmlformats.org/drawingml/2006/chart" xmlns:r="http://schemas.openxmlformats.org/officeDocument/2006/relationships" r:id="rId2"/>
          </a:graphicData>
        </a:graphic>
      </p:graphicFrame>
      <p:sp>
        <p:nvSpPr>
          <p:cNvPr id="15" name="Oval 14">
            <a:extLst>
              <a:ext uri="{FF2B5EF4-FFF2-40B4-BE49-F238E27FC236}">
                <a16:creationId xmlns:a16="http://schemas.microsoft.com/office/drawing/2014/main" id="{7AFE01DB-3E02-4464-8E1B-E6586C22A611}"/>
              </a:ext>
            </a:extLst>
          </p:cNvPr>
          <p:cNvSpPr/>
          <p:nvPr/>
        </p:nvSpPr>
        <p:spPr>
          <a:xfrm>
            <a:off x="1520495" y="2408513"/>
            <a:ext cx="756000" cy="756000"/>
          </a:xfrm>
          <a:prstGeom prst="ellipse">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a:solidFill>
                  <a:schemeClr val="bg1"/>
                </a:solidFill>
                <a:latin typeface="+mj-lt"/>
                <a:ea typeface="Lato Black" panose="020F0502020204030203" pitchFamily="34" charset="0"/>
                <a:cs typeface="Lato Black" panose="020F0502020204030203" pitchFamily="34" charset="0"/>
              </a:rPr>
              <a:t>23%</a:t>
            </a:r>
          </a:p>
        </p:txBody>
      </p:sp>
      <p:graphicFrame>
        <p:nvGraphicFramePr>
          <p:cNvPr id="16" name="Chart 15">
            <a:extLst>
              <a:ext uri="{FF2B5EF4-FFF2-40B4-BE49-F238E27FC236}">
                <a16:creationId xmlns:a16="http://schemas.microsoft.com/office/drawing/2014/main" id="{25D16D4D-7FFE-4B6D-9DF1-9256D3CB650C}"/>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668797796"/>
              </p:ext>
            </p:extLst>
          </p:nvPr>
        </p:nvGraphicFramePr>
        <p:xfrm>
          <a:off x="3130405" y="1677250"/>
          <a:ext cx="1769456" cy="216399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Chart 17">
            <a:extLst>
              <a:ext uri="{FF2B5EF4-FFF2-40B4-BE49-F238E27FC236}">
                <a16:creationId xmlns:a16="http://schemas.microsoft.com/office/drawing/2014/main" id="{D9564758-0CAF-4BB1-82E0-715E2BDC6B9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830718077"/>
              </p:ext>
            </p:extLst>
          </p:nvPr>
        </p:nvGraphicFramePr>
        <p:xfrm>
          <a:off x="5238992" y="1677250"/>
          <a:ext cx="1769456" cy="216399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a:extLst>
              <a:ext uri="{FF2B5EF4-FFF2-40B4-BE49-F238E27FC236}">
                <a16:creationId xmlns:a16="http://schemas.microsoft.com/office/drawing/2014/main" id="{A155F3D4-D6D7-4353-9D1B-6B8456757A5A}"/>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078362292"/>
              </p:ext>
            </p:extLst>
          </p:nvPr>
        </p:nvGraphicFramePr>
        <p:xfrm>
          <a:off x="7390713" y="1677250"/>
          <a:ext cx="1769456" cy="216399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Chart 21">
            <a:extLst>
              <a:ext uri="{FF2B5EF4-FFF2-40B4-BE49-F238E27FC236}">
                <a16:creationId xmlns:a16="http://schemas.microsoft.com/office/drawing/2014/main" id="{7C2B1B69-3491-4723-B7A7-BB86FEFB7B5A}"/>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893667448"/>
              </p:ext>
            </p:extLst>
          </p:nvPr>
        </p:nvGraphicFramePr>
        <p:xfrm>
          <a:off x="9520866" y="1677250"/>
          <a:ext cx="1769456" cy="2163990"/>
        </p:xfrm>
        <a:graphic>
          <a:graphicData uri="http://schemas.openxmlformats.org/drawingml/2006/chart">
            <c:chart xmlns:c="http://schemas.openxmlformats.org/drawingml/2006/chart" xmlns:r="http://schemas.openxmlformats.org/officeDocument/2006/relationships" r:id="rId6"/>
          </a:graphicData>
        </a:graphic>
      </p:graphicFrame>
      <p:sp>
        <p:nvSpPr>
          <p:cNvPr id="24" name="Oval 23">
            <a:extLst>
              <a:ext uri="{FF2B5EF4-FFF2-40B4-BE49-F238E27FC236}">
                <a16:creationId xmlns:a16="http://schemas.microsoft.com/office/drawing/2014/main" id="{BCEEAC69-6650-4332-B226-03DCBCC2ABD3}"/>
              </a:ext>
            </a:extLst>
          </p:cNvPr>
          <p:cNvSpPr/>
          <p:nvPr/>
        </p:nvSpPr>
        <p:spPr>
          <a:xfrm>
            <a:off x="3651983" y="2408513"/>
            <a:ext cx="756000" cy="756000"/>
          </a:xfrm>
          <a:prstGeom prst="ellipse">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a:solidFill>
                  <a:schemeClr val="bg1"/>
                </a:solidFill>
                <a:latin typeface="+mj-lt"/>
                <a:ea typeface="Lato Black" panose="020F0502020204030203" pitchFamily="34" charset="0"/>
                <a:cs typeface="Lato Black" panose="020F0502020204030203" pitchFamily="34" charset="0"/>
              </a:rPr>
              <a:t>34%</a:t>
            </a:r>
          </a:p>
        </p:txBody>
      </p:sp>
      <p:sp>
        <p:nvSpPr>
          <p:cNvPr id="25" name="Oval 24">
            <a:extLst>
              <a:ext uri="{FF2B5EF4-FFF2-40B4-BE49-F238E27FC236}">
                <a16:creationId xmlns:a16="http://schemas.microsoft.com/office/drawing/2014/main" id="{6481C18F-F6FB-440A-BE2F-F7F941E48C5C}"/>
              </a:ext>
            </a:extLst>
          </p:cNvPr>
          <p:cNvSpPr/>
          <p:nvPr/>
        </p:nvSpPr>
        <p:spPr>
          <a:xfrm>
            <a:off x="5783471" y="2408513"/>
            <a:ext cx="756000" cy="756000"/>
          </a:xfrm>
          <a:prstGeom prst="ellipse">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a:solidFill>
                  <a:schemeClr val="bg1"/>
                </a:solidFill>
                <a:latin typeface="+mj-lt"/>
                <a:ea typeface="Lato Black" panose="020F0502020204030203" pitchFamily="34" charset="0"/>
                <a:cs typeface="Lato Black" panose="020F0502020204030203" pitchFamily="34" charset="0"/>
              </a:rPr>
              <a:t>12%</a:t>
            </a:r>
          </a:p>
        </p:txBody>
      </p:sp>
      <p:sp>
        <p:nvSpPr>
          <p:cNvPr id="26" name="Oval 25">
            <a:extLst>
              <a:ext uri="{FF2B5EF4-FFF2-40B4-BE49-F238E27FC236}">
                <a16:creationId xmlns:a16="http://schemas.microsoft.com/office/drawing/2014/main" id="{E1C82F28-48F5-42C6-BF72-935B3AC4E193}"/>
              </a:ext>
            </a:extLst>
          </p:cNvPr>
          <p:cNvSpPr/>
          <p:nvPr/>
        </p:nvSpPr>
        <p:spPr>
          <a:xfrm>
            <a:off x="7914959" y="2408513"/>
            <a:ext cx="756000" cy="756000"/>
          </a:xfrm>
          <a:prstGeom prst="ellipse">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a:solidFill>
                  <a:schemeClr val="bg1"/>
                </a:solidFill>
                <a:latin typeface="+mj-lt"/>
                <a:ea typeface="Lato Black" panose="020F0502020204030203" pitchFamily="34" charset="0"/>
                <a:cs typeface="Lato Black" panose="020F0502020204030203" pitchFamily="34" charset="0"/>
              </a:rPr>
              <a:t>14%</a:t>
            </a:r>
          </a:p>
        </p:txBody>
      </p:sp>
      <p:sp>
        <p:nvSpPr>
          <p:cNvPr id="27" name="Oval 26">
            <a:extLst>
              <a:ext uri="{FF2B5EF4-FFF2-40B4-BE49-F238E27FC236}">
                <a16:creationId xmlns:a16="http://schemas.microsoft.com/office/drawing/2014/main" id="{90CD8133-923E-4CC8-A17C-17D0B8AAFC0B}"/>
              </a:ext>
            </a:extLst>
          </p:cNvPr>
          <p:cNvSpPr/>
          <p:nvPr/>
        </p:nvSpPr>
        <p:spPr>
          <a:xfrm>
            <a:off x="10046448" y="2408513"/>
            <a:ext cx="756000" cy="756000"/>
          </a:xfrm>
          <a:prstGeom prst="ellipse">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a:solidFill>
                  <a:schemeClr val="bg1"/>
                </a:solidFill>
                <a:latin typeface="+mj-lt"/>
                <a:ea typeface="Lato Black" panose="020F0502020204030203" pitchFamily="34" charset="0"/>
                <a:cs typeface="Lato Black" panose="020F0502020204030203" pitchFamily="34" charset="0"/>
              </a:rPr>
              <a:t>17%</a:t>
            </a:r>
          </a:p>
        </p:txBody>
      </p:sp>
      <p:sp>
        <p:nvSpPr>
          <p:cNvPr id="28" name="TextBox 27">
            <a:extLst>
              <a:ext uri="{FF2B5EF4-FFF2-40B4-BE49-F238E27FC236}">
                <a16:creationId xmlns:a16="http://schemas.microsoft.com/office/drawing/2014/main" id="{F3C60EEB-84ED-4B94-BD10-4E752EC3E31D}"/>
              </a:ext>
            </a:extLst>
          </p:cNvPr>
          <p:cNvSpPr txBox="1"/>
          <p:nvPr/>
        </p:nvSpPr>
        <p:spPr>
          <a:xfrm>
            <a:off x="1062068" y="3533970"/>
            <a:ext cx="1645835" cy="307777"/>
          </a:xfrm>
          <a:prstGeom prst="rect">
            <a:avLst/>
          </a:prstGeom>
          <a:noFill/>
        </p:spPr>
        <p:txBody>
          <a:bodyPr wrap="none" rtlCol="0">
            <a:spAutoFit/>
          </a:bodyPr>
          <a:lstStyle/>
          <a:p>
            <a:pPr algn="ctr"/>
            <a:r>
              <a:rPr lang="mn-MN" sz="1400" dirty="0">
                <a:solidFill>
                  <a:schemeClr val="accent1"/>
                </a:solidFill>
                <a:latin typeface="+mj-lt"/>
                <a:ea typeface="Lato" panose="020F0502020204030203" pitchFamily="34" charset="0"/>
                <a:cs typeface="Lato" panose="020F0502020204030203" pitchFamily="34" charset="0"/>
              </a:rPr>
              <a:t>Гоо сайхны сургалт</a:t>
            </a:r>
            <a:endParaRPr lang="en-US" sz="1400" dirty="0">
              <a:solidFill>
                <a:schemeClr val="accent1"/>
              </a:solidFill>
              <a:latin typeface="+mj-lt"/>
              <a:ea typeface="Lato" panose="020F0502020204030203" pitchFamily="34" charset="0"/>
              <a:cs typeface="Lato" panose="020F0502020204030203" pitchFamily="34" charset="0"/>
            </a:endParaRPr>
          </a:p>
        </p:txBody>
      </p:sp>
      <p:sp>
        <p:nvSpPr>
          <p:cNvPr id="29" name="TextBox 28">
            <a:extLst>
              <a:ext uri="{FF2B5EF4-FFF2-40B4-BE49-F238E27FC236}">
                <a16:creationId xmlns:a16="http://schemas.microsoft.com/office/drawing/2014/main" id="{015A3338-2705-47BE-865E-BDD18C0DB8EB}"/>
              </a:ext>
            </a:extLst>
          </p:cNvPr>
          <p:cNvSpPr txBox="1"/>
          <p:nvPr/>
        </p:nvSpPr>
        <p:spPr>
          <a:xfrm>
            <a:off x="2928591" y="3533970"/>
            <a:ext cx="2173095" cy="523220"/>
          </a:xfrm>
          <a:prstGeom prst="rect">
            <a:avLst/>
          </a:prstGeom>
          <a:noFill/>
        </p:spPr>
        <p:txBody>
          <a:bodyPr wrap="none" rtlCol="0">
            <a:spAutoFit/>
          </a:bodyPr>
          <a:lstStyle/>
          <a:p>
            <a:pPr algn="ctr"/>
            <a:r>
              <a:rPr lang="mn-MN" sz="1400" dirty="0">
                <a:solidFill>
                  <a:schemeClr val="accent1"/>
                </a:solidFill>
                <a:latin typeface="+mj-lt"/>
                <a:ea typeface="Lato" panose="020F0502020204030203" pitchFamily="34" charset="0"/>
                <a:cs typeface="Lato" panose="020F0502020204030203" pitchFamily="34" charset="0"/>
              </a:rPr>
              <a:t>Хүнд машин механизмын</a:t>
            </a:r>
          </a:p>
          <a:p>
            <a:pPr algn="ctr"/>
            <a:r>
              <a:rPr lang="mn-MN" sz="1400" dirty="0">
                <a:solidFill>
                  <a:schemeClr val="accent1"/>
                </a:solidFill>
                <a:latin typeface="+mj-lt"/>
                <a:ea typeface="Lato" panose="020F0502020204030203" pitchFamily="34" charset="0"/>
                <a:cs typeface="Lato" panose="020F0502020204030203" pitchFamily="34" charset="0"/>
              </a:rPr>
              <a:t>операторын сургалт</a:t>
            </a:r>
            <a:endParaRPr lang="en-US" sz="1400" dirty="0">
              <a:solidFill>
                <a:schemeClr val="accent1"/>
              </a:solidFill>
              <a:latin typeface="+mj-lt"/>
              <a:ea typeface="Lato" panose="020F0502020204030203" pitchFamily="34" charset="0"/>
              <a:cs typeface="Lato" panose="020F0502020204030203" pitchFamily="34" charset="0"/>
            </a:endParaRPr>
          </a:p>
        </p:txBody>
      </p:sp>
      <p:sp>
        <p:nvSpPr>
          <p:cNvPr id="30" name="TextBox 29">
            <a:extLst>
              <a:ext uri="{FF2B5EF4-FFF2-40B4-BE49-F238E27FC236}">
                <a16:creationId xmlns:a16="http://schemas.microsoft.com/office/drawing/2014/main" id="{817E2D74-0B55-43E5-AB7B-B5B10CCB5D14}"/>
              </a:ext>
            </a:extLst>
          </p:cNvPr>
          <p:cNvSpPr txBox="1"/>
          <p:nvPr/>
        </p:nvSpPr>
        <p:spPr>
          <a:xfrm>
            <a:off x="5404040" y="3533970"/>
            <a:ext cx="1439368" cy="307777"/>
          </a:xfrm>
          <a:prstGeom prst="rect">
            <a:avLst/>
          </a:prstGeom>
          <a:noFill/>
        </p:spPr>
        <p:txBody>
          <a:bodyPr wrap="none" rtlCol="0">
            <a:spAutoFit/>
          </a:bodyPr>
          <a:lstStyle/>
          <a:p>
            <a:pPr algn="ctr"/>
            <a:r>
              <a:rPr lang="mn-MN" sz="1400" dirty="0">
                <a:solidFill>
                  <a:schemeClr val="accent1"/>
                </a:solidFill>
                <a:latin typeface="+mj-lt"/>
                <a:ea typeface="Lato" panose="020F0502020204030203" pitchFamily="34" charset="0"/>
                <a:cs typeface="Lato" panose="020F0502020204030203" pitchFamily="34" charset="0"/>
              </a:rPr>
              <a:t>ХАБЭА-н сургалт</a:t>
            </a:r>
            <a:endParaRPr lang="en-US" sz="1400" dirty="0">
              <a:solidFill>
                <a:schemeClr val="accent1"/>
              </a:solidFill>
              <a:latin typeface="+mj-lt"/>
              <a:ea typeface="Lato" panose="020F0502020204030203" pitchFamily="34" charset="0"/>
              <a:cs typeface="Lato" panose="020F0502020204030203" pitchFamily="34" charset="0"/>
            </a:endParaRPr>
          </a:p>
        </p:txBody>
      </p:sp>
      <p:sp>
        <p:nvSpPr>
          <p:cNvPr id="31" name="TextBox 30">
            <a:extLst>
              <a:ext uri="{FF2B5EF4-FFF2-40B4-BE49-F238E27FC236}">
                <a16:creationId xmlns:a16="http://schemas.microsoft.com/office/drawing/2014/main" id="{3B7C196F-4D61-4444-B100-DD89B471CDE0}"/>
              </a:ext>
            </a:extLst>
          </p:cNvPr>
          <p:cNvSpPr txBox="1"/>
          <p:nvPr/>
        </p:nvSpPr>
        <p:spPr>
          <a:xfrm>
            <a:off x="7584709" y="3533970"/>
            <a:ext cx="1381467" cy="307777"/>
          </a:xfrm>
          <a:prstGeom prst="rect">
            <a:avLst/>
          </a:prstGeom>
          <a:noFill/>
        </p:spPr>
        <p:txBody>
          <a:bodyPr wrap="none" rtlCol="0">
            <a:spAutoFit/>
          </a:bodyPr>
          <a:lstStyle/>
          <a:p>
            <a:pPr algn="ctr"/>
            <a:r>
              <a:rPr lang="mn-MN" sz="1400" dirty="0">
                <a:solidFill>
                  <a:schemeClr val="accent1"/>
                </a:solidFill>
                <a:latin typeface="+mj-lt"/>
                <a:ea typeface="Lato" panose="020F0502020204030203" pitchFamily="34" charset="0"/>
                <a:cs typeface="Lato" panose="020F0502020204030203" pitchFamily="34" charset="0"/>
              </a:rPr>
              <a:t>Онлайн сургалт</a:t>
            </a:r>
            <a:endParaRPr lang="en-US" sz="1400" dirty="0">
              <a:solidFill>
                <a:schemeClr val="accent1"/>
              </a:solidFill>
              <a:latin typeface="+mj-lt"/>
              <a:ea typeface="Lato" panose="020F0502020204030203" pitchFamily="34" charset="0"/>
              <a:cs typeface="Lato" panose="020F0502020204030203" pitchFamily="34" charset="0"/>
            </a:endParaRPr>
          </a:p>
        </p:txBody>
      </p:sp>
      <p:sp>
        <p:nvSpPr>
          <p:cNvPr id="32" name="TextBox 31">
            <a:extLst>
              <a:ext uri="{FF2B5EF4-FFF2-40B4-BE49-F238E27FC236}">
                <a16:creationId xmlns:a16="http://schemas.microsoft.com/office/drawing/2014/main" id="{F40DA19F-D46D-4462-B974-D18FB01C85FE}"/>
              </a:ext>
            </a:extLst>
          </p:cNvPr>
          <p:cNvSpPr txBox="1"/>
          <p:nvPr/>
        </p:nvSpPr>
        <p:spPr>
          <a:xfrm>
            <a:off x="9788733" y="3533970"/>
            <a:ext cx="1233736" cy="307777"/>
          </a:xfrm>
          <a:prstGeom prst="rect">
            <a:avLst/>
          </a:prstGeom>
          <a:noFill/>
        </p:spPr>
        <p:txBody>
          <a:bodyPr wrap="none" rtlCol="0">
            <a:spAutoFit/>
          </a:bodyPr>
          <a:lstStyle/>
          <a:p>
            <a:pPr algn="ctr"/>
            <a:r>
              <a:rPr lang="mn-MN" sz="1400" dirty="0">
                <a:solidFill>
                  <a:schemeClr val="accent1"/>
                </a:solidFill>
                <a:latin typeface="+mj-lt"/>
                <a:ea typeface="Lato" panose="020F0502020204030203" pitchFamily="34" charset="0"/>
                <a:cs typeface="Lato" panose="020F0502020204030203" pitchFamily="34" charset="0"/>
              </a:rPr>
              <a:t>Бусад сургалт</a:t>
            </a:r>
            <a:endParaRPr lang="en-US" sz="1400" dirty="0">
              <a:solidFill>
                <a:schemeClr val="accent1"/>
              </a:solidFill>
              <a:latin typeface="+mj-lt"/>
              <a:ea typeface="Lato" panose="020F0502020204030203" pitchFamily="34" charset="0"/>
              <a:cs typeface="Lato" panose="020F0502020204030203" pitchFamily="34" charset="0"/>
            </a:endParaRPr>
          </a:p>
        </p:txBody>
      </p:sp>
      <p:graphicFrame>
        <p:nvGraphicFramePr>
          <p:cNvPr id="44" name="Table 43">
            <a:extLst>
              <a:ext uri="{FF2B5EF4-FFF2-40B4-BE49-F238E27FC236}">
                <a16:creationId xmlns:a16="http://schemas.microsoft.com/office/drawing/2014/main" id="{00242C87-A806-44E9-B233-9CE7A7B37C36}"/>
              </a:ext>
            </a:extLst>
          </p:cNvPr>
          <p:cNvGraphicFramePr>
            <a:graphicFrameLocks noGrp="1"/>
          </p:cNvGraphicFramePr>
          <p:nvPr>
            <p:extLst>
              <p:ext uri="{D42A27DB-BD31-4B8C-83A1-F6EECF244321}">
                <p14:modId xmlns:p14="http://schemas.microsoft.com/office/powerpoint/2010/main" val="479947686"/>
              </p:ext>
            </p:extLst>
          </p:nvPr>
        </p:nvGraphicFramePr>
        <p:xfrm>
          <a:off x="630000" y="4037026"/>
          <a:ext cx="10907925" cy="2220606"/>
        </p:xfrm>
        <a:graphic>
          <a:graphicData uri="http://schemas.openxmlformats.org/drawingml/2006/table">
            <a:tbl>
              <a:tblPr firstRow="1" lastRow="1" bandRow="1">
                <a:tableStyleId>{F5AB1C69-6EDB-4FF4-983F-18BD219EF322}</a:tableStyleId>
              </a:tblPr>
              <a:tblGrid>
                <a:gridCol w="2181585">
                  <a:extLst>
                    <a:ext uri="{9D8B030D-6E8A-4147-A177-3AD203B41FA5}">
                      <a16:colId xmlns:a16="http://schemas.microsoft.com/office/drawing/2014/main" val="883291324"/>
                    </a:ext>
                  </a:extLst>
                </a:gridCol>
                <a:gridCol w="2181585">
                  <a:extLst>
                    <a:ext uri="{9D8B030D-6E8A-4147-A177-3AD203B41FA5}">
                      <a16:colId xmlns:a16="http://schemas.microsoft.com/office/drawing/2014/main" val="1983756049"/>
                    </a:ext>
                  </a:extLst>
                </a:gridCol>
                <a:gridCol w="2181585">
                  <a:extLst>
                    <a:ext uri="{9D8B030D-6E8A-4147-A177-3AD203B41FA5}">
                      <a16:colId xmlns:a16="http://schemas.microsoft.com/office/drawing/2014/main" val="355586360"/>
                    </a:ext>
                  </a:extLst>
                </a:gridCol>
                <a:gridCol w="2181585">
                  <a:extLst>
                    <a:ext uri="{9D8B030D-6E8A-4147-A177-3AD203B41FA5}">
                      <a16:colId xmlns:a16="http://schemas.microsoft.com/office/drawing/2014/main" val="3626199509"/>
                    </a:ext>
                  </a:extLst>
                </a:gridCol>
                <a:gridCol w="2181585">
                  <a:extLst>
                    <a:ext uri="{9D8B030D-6E8A-4147-A177-3AD203B41FA5}">
                      <a16:colId xmlns:a16="http://schemas.microsoft.com/office/drawing/2014/main" val="2161393824"/>
                    </a:ext>
                  </a:extLst>
                </a:gridCol>
              </a:tblGrid>
              <a:tr h="309141">
                <a:tc>
                  <a:txBody>
                    <a:bodyPr/>
                    <a:lstStyle/>
                    <a:p>
                      <a:pPr algn="l"/>
                      <a:r>
                        <a:rPr lang="mn-MN" sz="900" dirty="0"/>
                        <a:t>Сургалтын нэр </a:t>
                      </a:r>
                      <a:r>
                        <a:rPr lang="en-US" sz="900" dirty="0"/>
                        <a:t> </a:t>
                      </a:r>
                      <a:endParaRPr lang="en-US" sz="900" b="1" dirty="0">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mn-MN" sz="900" dirty="0"/>
                        <a:t>2020</a:t>
                      </a:r>
                      <a:endParaRPr lang="en-US" sz="900" b="1" dirty="0">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mn-MN" sz="900" dirty="0"/>
                        <a:t>2021</a:t>
                      </a:r>
                      <a:endParaRPr lang="en-US" sz="900" b="1" dirty="0">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mn-MN" sz="900" dirty="0"/>
                        <a:t>2022</a:t>
                      </a:r>
                      <a:endParaRPr lang="en-US" sz="900" b="1" dirty="0">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mn-MN" sz="900" dirty="0"/>
                        <a:t>2023</a:t>
                      </a:r>
                      <a:endParaRPr lang="en-US" sz="900" b="1" dirty="0">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018180050"/>
                  </a:ext>
                </a:extLst>
              </a:tr>
              <a:tr h="309141">
                <a:tc>
                  <a:txBody>
                    <a:bodyPr/>
                    <a:lstStyle/>
                    <a:p>
                      <a:r>
                        <a:rPr lang="mn-MN" sz="900" dirty="0"/>
                        <a:t>Гоо сайханч бэлтгэх сургалт</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mn-MN" sz="900" dirty="0"/>
                        <a:t>290+</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sz="900" dirty="0"/>
                        <a:t>625</a:t>
                      </a:r>
                      <a:r>
                        <a:rPr lang="mn-MN" sz="900" dirty="0"/>
                        <a:t>+</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mn-MN" sz="900" dirty="0"/>
                        <a:t>500+</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mn-MN" sz="900" dirty="0"/>
                        <a:t>600+</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741004110"/>
                  </a:ext>
                </a:extLst>
              </a:tr>
              <a:tr h="3091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n-MN" sz="900" dirty="0"/>
                        <a:t>Хүнд машин механизмын оператор бэлтгэх сургалт</a:t>
                      </a:r>
                      <a:r>
                        <a:rPr lang="en-US" sz="900" dirty="0"/>
                        <a:t> </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mn-MN" sz="900"/>
                        <a:t>422+</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dirty="0"/>
                        <a:t>875</a:t>
                      </a:r>
                      <a:r>
                        <a:rPr lang="mn-MN" sz="900" dirty="0"/>
                        <a:t>+</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mn-MN" sz="900" dirty="0"/>
                        <a:t>700+</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mn-MN" sz="900" dirty="0"/>
                        <a:t>840+</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73755630"/>
                  </a:ext>
                </a:extLst>
              </a:tr>
              <a:tr h="3091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n-MN" sz="900" dirty="0"/>
                        <a:t>ХАБЭА-н сургалт</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mn-MN" sz="900" dirty="0"/>
                        <a:t>260+</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sz="900" dirty="0"/>
                        <a:t>500</a:t>
                      </a:r>
                      <a:r>
                        <a:rPr lang="mn-MN" sz="900" dirty="0"/>
                        <a:t>+</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mn-MN" sz="900" dirty="0"/>
                        <a:t>400+</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mn-MN" sz="900" dirty="0"/>
                        <a:t>480+</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887123879"/>
                  </a:ext>
                </a:extLst>
              </a:tr>
              <a:tr h="3091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Lato" panose="020F0502020204030203" pitchFamily="34" charset="0"/>
                          <a:ea typeface="Lato" panose="020F0502020204030203" pitchFamily="34" charset="0"/>
                          <a:cs typeface="Lato" panose="020F0502020204030203" pitchFamily="34" charset="0"/>
                        </a:rPr>
                        <a:t>Гагнуурчин бэлтгэх сургалт</a:t>
                      </a:r>
                      <a:endParaRPr lang="en-US" sz="900" b="0"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mn-MN" sz="900" dirty="0"/>
                        <a:t>130+</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dirty="0"/>
                        <a:t>250</a:t>
                      </a:r>
                      <a:r>
                        <a:rPr lang="mn-MN" sz="900" dirty="0"/>
                        <a:t>+</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mn-MN" sz="900" dirty="0"/>
                        <a:t>200+</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mn-MN" sz="900" dirty="0"/>
                        <a:t>240+</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47126002"/>
                  </a:ext>
                </a:extLst>
              </a:tr>
              <a:tr h="309141">
                <a:tc>
                  <a:txBody>
                    <a:bodyPr/>
                    <a:lstStyle/>
                    <a:p>
                      <a:r>
                        <a:rPr lang="mn-MN" sz="900" dirty="0"/>
                        <a:t>Бусад сургалт</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mn-MN" sz="900" dirty="0"/>
                        <a:t>130+</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sz="900" dirty="0"/>
                        <a:t>250</a:t>
                      </a:r>
                      <a:r>
                        <a:rPr lang="mn-MN" sz="900" dirty="0"/>
                        <a:t>+</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mn-MN" sz="900" dirty="0"/>
                        <a:t>200+</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mn-MN" sz="900" dirty="0"/>
                        <a:t>240+</a:t>
                      </a:r>
                      <a:endParaRPr lang="en-US" sz="900" b="0" dirty="0">
                        <a:solidFill>
                          <a:srgbClr val="002060"/>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15466982"/>
                  </a:ext>
                </a:extLst>
              </a:tr>
              <a:tr h="309141">
                <a:tc>
                  <a:txBody>
                    <a:bodyPr/>
                    <a:lstStyle/>
                    <a:p>
                      <a:r>
                        <a:rPr lang="mn-MN" sz="900" dirty="0">
                          <a:solidFill>
                            <a:schemeClr val="tx1"/>
                          </a:solidFill>
                        </a:rPr>
                        <a:t>Нийт /+ -/</a:t>
                      </a:r>
                      <a:endParaRPr lang="en-US" sz="9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mn-MN" sz="900" dirty="0">
                          <a:solidFill>
                            <a:schemeClr val="tx1"/>
                          </a:solidFill>
                        </a:rPr>
                        <a:t>1300+</a:t>
                      </a:r>
                      <a:endParaRPr lang="en-US" sz="9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mn-MN" sz="900" dirty="0">
                          <a:solidFill>
                            <a:schemeClr val="tx1"/>
                          </a:solidFill>
                        </a:rPr>
                        <a:t>2800+</a:t>
                      </a:r>
                      <a:endParaRPr lang="en-US" sz="9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n-MN" sz="900" dirty="0">
                          <a:solidFill>
                            <a:schemeClr val="tx1"/>
                          </a:solidFill>
                        </a:rPr>
                        <a:t>2600+</a:t>
                      </a:r>
                      <a:endParaRPr lang="en-US" sz="9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mn-MN" sz="900" dirty="0">
                          <a:solidFill>
                            <a:schemeClr val="tx1"/>
                          </a:solidFill>
                        </a:rPr>
                        <a:t>3100+</a:t>
                      </a:r>
                      <a:endParaRPr lang="en-US" sz="900" b="1" dirty="0">
                        <a:solidFill>
                          <a:schemeClr val="tx1"/>
                        </a:solidFill>
                        <a:latin typeface="Lato" panose="020F0502020204030203" pitchFamily="34" charset="0"/>
                        <a:ea typeface="Lato" panose="020F0502020204030203" pitchFamily="34" charset="0"/>
                        <a:cs typeface="Lato" panose="020F0502020204030203" pitchFamily="34" charset="0"/>
                      </a:endParaRPr>
                    </a:p>
                  </a:txBody>
                  <a:tcPr marL="92354" marR="9235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936589567"/>
                  </a:ext>
                </a:extLst>
              </a:tr>
            </a:tbl>
          </a:graphicData>
        </a:graphic>
      </p:graphicFrame>
    </p:spTree>
    <p:extLst>
      <p:ext uri="{BB962C8B-B14F-4D97-AF65-F5344CB8AC3E}">
        <p14:creationId xmlns:p14="http://schemas.microsoft.com/office/powerpoint/2010/main" val="33407962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5C84B00A-2062-4E70-8AD4-A114464A66DC}"/>
              </a:ext>
              <a:ext uri="{C183D7F6-B498-43B3-948B-1728B52AA6E4}">
                <adec:decorative xmlns:adec="http://schemas.microsoft.com/office/drawing/2017/decorative" val="1"/>
              </a:ext>
            </a:extLst>
          </p:cNvPr>
          <p:cNvSpPr/>
          <p:nvPr/>
        </p:nvSpPr>
        <p:spPr>
          <a:xfrm>
            <a:off x="764584" y="2238573"/>
            <a:ext cx="10629202" cy="2291045"/>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1">
            <a:extLst>
              <a:ext uri="{FF2B5EF4-FFF2-40B4-BE49-F238E27FC236}">
                <a16:creationId xmlns:a16="http://schemas.microsoft.com/office/drawing/2014/main" id="{AD429F02-7E8D-405F-86D3-2E794F83D8FE}"/>
              </a:ext>
            </a:extLst>
          </p:cNvPr>
          <p:cNvSpPr>
            <a:spLocks noGrp="1"/>
          </p:cNvSpPr>
          <p:nvPr>
            <p:ph type="sldNum" sz="quarter" idx="11"/>
          </p:nvPr>
        </p:nvSpPr>
        <p:spPr/>
        <p:txBody>
          <a:bodyPr/>
          <a:lstStyle/>
          <a:p>
            <a:fld id="{EECC7194-A4D0-457B-9D3E-53681723AFF7}" type="slidenum">
              <a:rPr lang="en-US" smtClean="0"/>
              <a:pPr/>
              <a:t>5</a:t>
            </a:fld>
            <a:endParaRPr lang="en-US" dirty="0"/>
          </a:p>
        </p:txBody>
      </p:sp>
      <p:sp>
        <p:nvSpPr>
          <p:cNvPr id="3" name="Text Placeholder 2">
            <a:extLst>
              <a:ext uri="{FF2B5EF4-FFF2-40B4-BE49-F238E27FC236}">
                <a16:creationId xmlns:a16="http://schemas.microsoft.com/office/drawing/2014/main" id="{1D7C3B75-767E-4A8C-803F-FA7025A67F7C}"/>
              </a:ext>
            </a:extLst>
          </p:cNvPr>
          <p:cNvSpPr>
            <a:spLocks noGrp="1"/>
          </p:cNvSpPr>
          <p:nvPr>
            <p:ph type="body" sz="quarter" idx="13"/>
          </p:nvPr>
        </p:nvSpPr>
        <p:spPr>
          <a:xfrm>
            <a:off x="1303794" y="3677904"/>
            <a:ext cx="2034138" cy="245885"/>
          </a:xfrm>
        </p:spPr>
        <p:txBody>
          <a:bodyPr/>
          <a:lstStyle/>
          <a:p>
            <a:r>
              <a:rPr lang="mn-MN" dirty="0"/>
              <a:t>Гоо зүйн сургалтын багш</a:t>
            </a:r>
            <a:endParaRPr lang="en-US" dirty="0"/>
          </a:p>
        </p:txBody>
      </p:sp>
      <p:sp>
        <p:nvSpPr>
          <p:cNvPr id="21" name="Title 20">
            <a:extLst>
              <a:ext uri="{FF2B5EF4-FFF2-40B4-BE49-F238E27FC236}">
                <a16:creationId xmlns:a16="http://schemas.microsoft.com/office/drawing/2014/main" id="{BC5F3A4A-2857-4A67-818B-E62AB2121E48}"/>
              </a:ext>
            </a:extLst>
          </p:cNvPr>
          <p:cNvSpPr>
            <a:spLocks noGrp="1"/>
          </p:cNvSpPr>
          <p:nvPr>
            <p:ph type="title"/>
          </p:nvPr>
        </p:nvSpPr>
        <p:spPr/>
        <p:txBody>
          <a:bodyPr/>
          <a:lstStyle/>
          <a:p>
            <a:r>
              <a:rPr lang="mn-MN" dirty="0"/>
              <a:t>Гоо сайхны сургалтын багш нар</a:t>
            </a:r>
            <a:endParaRPr lang="en-US" dirty="0"/>
          </a:p>
        </p:txBody>
      </p:sp>
      <p:sp>
        <p:nvSpPr>
          <p:cNvPr id="22" name="object 7" descr="Beige rectangle">
            <a:extLst>
              <a:ext uri="{FF2B5EF4-FFF2-40B4-BE49-F238E27FC236}">
                <a16:creationId xmlns:a16="http://schemas.microsoft.com/office/drawing/2014/main" id="{FEEE4553-844E-49F9-8166-2F2E938E3677}"/>
              </a:ext>
            </a:extLst>
          </p:cNvPr>
          <p:cNvSpPr/>
          <p:nvPr/>
        </p:nvSpPr>
        <p:spPr bwMode="white">
          <a:xfrm flipV="1">
            <a:off x="722098" y="1276875"/>
            <a:ext cx="6100425" cy="45912"/>
          </a:xfrm>
          <a:custGeom>
            <a:avLst/>
            <a:gdLst/>
            <a:ahLst/>
            <a:cxnLst/>
            <a:rect l="l" t="t" r="r" b="b"/>
            <a:pathLst>
              <a:path w="3935729">
                <a:moveTo>
                  <a:pt x="0" y="0"/>
                </a:moveTo>
                <a:lnTo>
                  <a:pt x="3935349" y="0"/>
                </a:lnTo>
              </a:path>
            </a:pathLst>
          </a:custGeom>
          <a:ln w="54863">
            <a:solidFill>
              <a:schemeClr val="accent1"/>
            </a:solidFill>
          </a:ln>
        </p:spPr>
        <p:txBody>
          <a:bodyPr wrap="square" lIns="0" tIns="0" rIns="0" bIns="0" rtlCol="0"/>
          <a:lstStyle/>
          <a:p>
            <a:endParaRPr dirty="0"/>
          </a:p>
        </p:txBody>
      </p:sp>
      <p:sp>
        <p:nvSpPr>
          <p:cNvPr id="53" name="Rectangle 52">
            <a:extLst>
              <a:ext uri="{FF2B5EF4-FFF2-40B4-BE49-F238E27FC236}">
                <a16:creationId xmlns:a16="http://schemas.microsoft.com/office/drawing/2014/main" id="{AA951CEE-7CE6-4A91-B2A1-B443273C6F3E}"/>
              </a:ext>
              <a:ext uri="{C183D7F6-B498-43B3-948B-1728B52AA6E4}">
                <adec:decorative xmlns:adec="http://schemas.microsoft.com/office/drawing/2017/decorative" val="1"/>
              </a:ext>
            </a:extLst>
          </p:cNvPr>
          <p:cNvSpPr/>
          <p:nvPr/>
        </p:nvSpPr>
        <p:spPr>
          <a:xfrm>
            <a:off x="1594339" y="1841895"/>
            <a:ext cx="1453048" cy="820207"/>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B085FEF7-45BC-4B49-8329-097F23476A6A}"/>
              </a:ext>
              <a:ext uri="{C183D7F6-B498-43B3-948B-1728B52AA6E4}">
                <adec:decorative xmlns:adec="http://schemas.microsoft.com/office/drawing/2017/decorative" val="1"/>
              </a:ext>
            </a:extLst>
          </p:cNvPr>
          <p:cNvSpPr/>
          <p:nvPr/>
        </p:nvSpPr>
        <p:spPr>
          <a:xfrm>
            <a:off x="9119476" y="1841895"/>
            <a:ext cx="1453048" cy="820207"/>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5CCC7563-285F-46AC-90A3-8D8D6F494498}"/>
              </a:ext>
              <a:ext uri="{C183D7F6-B498-43B3-948B-1728B52AA6E4}">
                <adec:decorative xmlns:adec="http://schemas.microsoft.com/office/drawing/2017/decorative" val="1"/>
              </a:ext>
            </a:extLst>
          </p:cNvPr>
          <p:cNvSpPr/>
          <p:nvPr/>
        </p:nvSpPr>
        <p:spPr>
          <a:xfrm>
            <a:off x="3475623" y="4170990"/>
            <a:ext cx="1453048" cy="820207"/>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23D892D7-D87B-407B-85EF-921DF3E196A0}"/>
              </a:ext>
              <a:ext uri="{C183D7F6-B498-43B3-948B-1728B52AA6E4}">
                <adec:decorative xmlns:adec="http://schemas.microsoft.com/office/drawing/2017/decorative" val="1"/>
              </a:ext>
            </a:extLst>
          </p:cNvPr>
          <p:cNvSpPr/>
          <p:nvPr/>
        </p:nvSpPr>
        <p:spPr>
          <a:xfrm>
            <a:off x="7238191" y="4170990"/>
            <a:ext cx="1453048" cy="820207"/>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01A47850-696A-4153-953F-D3D2FB5C31A9}"/>
              </a:ext>
              <a:ext uri="{C183D7F6-B498-43B3-948B-1728B52AA6E4}">
                <adec:decorative xmlns:adec="http://schemas.microsoft.com/office/drawing/2017/decorative" val="1"/>
              </a:ext>
            </a:extLst>
          </p:cNvPr>
          <p:cNvSpPr/>
          <p:nvPr/>
        </p:nvSpPr>
        <p:spPr>
          <a:xfrm>
            <a:off x="5369476" y="1841895"/>
            <a:ext cx="1453048" cy="820207"/>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Placeholder 13">
            <a:extLst>
              <a:ext uri="{FF2B5EF4-FFF2-40B4-BE49-F238E27FC236}">
                <a16:creationId xmlns:a16="http://schemas.microsoft.com/office/drawing/2014/main" id="{1D4161E6-7C0E-4C1E-A473-5E8AEE827A1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733546" y="1581869"/>
            <a:ext cx="1174634" cy="2088238"/>
          </a:xfrm>
          <a:prstGeom prst="rect">
            <a:avLst/>
          </a:prstGeom>
        </p:spPr>
      </p:pic>
      <p:sp>
        <p:nvSpPr>
          <p:cNvPr id="4" name="Text Placeholder 3">
            <a:extLst>
              <a:ext uri="{FF2B5EF4-FFF2-40B4-BE49-F238E27FC236}">
                <a16:creationId xmlns:a16="http://schemas.microsoft.com/office/drawing/2014/main" id="{019EEC6C-3C57-4B01-80D3-53DFDB5F7853}"/>
              </a:ext>
            </a:extLst>
          </p:cNvPr>
          <p:cNvSpPr>
            <a:spLocks noGrp="1"/>
          </p:cNvSpPr>
          <p:nvPr>
            <p:ph type="body" sz="quarter" idx="14"/>
          </p:nvPr>
        </p:nvSpPr>
        <p:spPr>
          <a:xfrm>
            <a:off x="1303794" y="3309856"/>
            <a:ext cx="2034138" cy="360445"/>
          </a:xfrm>
        </p:spPr>
        <p:txBody>
          <a:bodyPr/>
          <a:lstStyle/>
          <a:p>
            <a:r>
              <a:rPr lang="mn-MN" noProof="1"/>
              <a:t>Ц. Азжаргал</a:t>
            </a:r>
            <a:endParaRPr lang="en-US" noProof="1"/>
          </a:p>
        </p:txBody>
      </p:sp>
      <p:sp>
        <p:nvSpPr>
          <p:cNvPr id="20" name="Text Placeholder 2">
            <a:extLst>
              <a:ext uri="{FF2B5EF4-FFF2-40B4-BE49-F238E27FC236}">
                <a16:creationId xmlns:a16="http://schemas.microsoft.com/office/drawing/2014/main" id="{4F36537F-898D-EE69-9E7E-D34C69AB10D5}"/>
              </a:ext>
            </a:extLst>
          </p:cNvPr>
          <p:cNvSpPr txBox="1">
            <a:spLocks/>
          </p:cNvSpPr>
          <p:nvPr/>
        </p:nvSpPr>
        <p:spPr>
          <a:xfrm>
            <a:off x="5078931" y="3670108"/>
            <a:ext cx="2034138" cy="354422"/>
          </a:xfrm>
          <a:prstGeom prst="rect">
            <a:avLst/>
          </a:prstGeom>
        </p:spPr>
        <p:txBody>
          <a:bodyPr vert="horz" lIns="0" tIns="0" rIns="0" bIns="0" rtlCol="0" anchor="ctr">
            <a:noAutofit/>
          </a:bodyPr>
          <a:lstStyle>
            <a:lvl1pPr marL="0" indent="0" algn="ctr" defTabSz="914400" rtl="0" eaLnBrk="1" latinLnBrk="0" hangingPunct="1">
              <a:lnSpc>
                <a:spcPct val="100000"/>
              </a:lnSpc>
              <a:spcBef>
                <a:spcPts val="0"/>
              </a:spcBef>
              <a:spcAft>
                <a:spcPts val="1000"/>
              </a:spcAft>
              <a:buClr>
                <a:schemeClr val="accent2"/>
              </a:buClr>
              <a:buFont typeface="Arial" panose="020B0604020202020204" pitchFamily="34" charset="0"/>
              <a:buNone/>
              <a:defRPr sz="1200" kern="1200">
                <a:solidFill>
                  <a:schemeClr val="bg1"/>
                </a:solidFill>
                <a:latin typeface="+mn-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mn-MN" dirty="0"/>
              <a:t>Гоо зүйн</a:t>
            </a:r>
          </a:p>
          <a:p>
            <a:pPr>
              <a:spcAft>
                <a:spcPts val="0"/>
              </a:spcAft>
            </a:pPr>
            <a:r>
              <a:rPr lang="mn-MN" dirty="0"/>
              <a:t>сургалтын ахлах багш</a:t>
            </a:r>
            <a:endParaRPr lang="en-US" dirty="0"/>
          </a:p>
        </p:txBody>
      </p:sp>
      <p:pic>
        <p:nvPicPr>
          <p:cNvPr id="23" name="Picture Placeholder 13">
            <a:extLst>
              <a:ext uri="{FF2B5EF4-FFF2-40B4-BE49-F238E27FC236}">
                <a16:creationId xmlns:a16="http://schemas.microsoft.com/office/drawing/2014/main" id="{EBC66C36-05FE-5DFF-E975-8F459F5EDB9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08683" y="1581869"/>
            <a:ext cx="1174634" cy="2088238"/>
          </a:xfrm>
          <a:prstGeom prst="rect">
            <a:avLst/>
          </a:prstGeom>
        </p:spPr>
      </p:pic>
      <p:sp>
        <p:nvSpPr>
          <p:cNvPr id="27" name="Text Placeholder 3">
            <a:extLst>
              <a:ext uri="{FF2B5EF4-FFF2-40B4-BE49-F238E27FC236}">
                <a16:creationId xmlns:a16="http://schemas.microsoft.com/office/drawing/2014/main" id="{7E18EFA6-D81E-17A3-A073-C749EF8F811B}"/>
              </a:ext>
            </a:extLst>
          </p:cNvPr>
          <p:cNvSpPr txBox="1">
            <a:spLocks/>
          </p:cNvSpPr>
          <p:nvPr/>
        </p:nvSpPr>
        <p:spPr>
          <a:xfrm>
            <a:off x="5078931" y="3309856"/>
            <a:ext cx="2034138" cy="360445"/>
          </a:xfrm>
          <a:prstGeom prst="rect">
            <a:avLst/>
          </a:prstGeom>
          <a:solidFill>
            <a:schemeClr val="tx2"/>
          </a:solidFill>
        </p:spPr>
        <p:txBody>
          <a:bodyPr vert="horz" lIns="0" tIns="0" rIns="0" bIns="0" rtlCol="0" anchor="ctr">
            <a:noAutofit/>
          </a:bodyPr>
          <a:lstStyle>
            <a:lvl1pPr marL="0" indent="0" algn="ctr" defTabSz="914400" rtl="0" eaLnBrk="1" latinLnBrk="0" hangingPunct="1">
              <a:lnSpc>
                <a:spcPct val="100000"/>
              </a:lnSpc>
              <a:spcBef>
                <a:spcPts val="0"/>
              </a:spcBef>
              <a:spcAft>
                <a:spcPts val="1000"/>
              </a:spcAft>
              <a:buClr>
                <a:schemeClr val="accent2"/>
              </a:buClr>
              <a:buFont typeface="Arial" panose="020B0604020202020204" pitchFamily="34" charset="0"/>
              <a:buNone/>
              <a:defRPr sz="1800" b="0" kern="1200" cap="none" baseline="0">
                <a:solidFill>
                  <a:schemeClr val="accent1"/>
                </a:solidFill>
                <a:latin typeface="+mj-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noProof="1"/>
              <a:t>Б. Цэрэннадмид</a:t>
            </a:r>
            <a:endParaRPr lang="en-US" noProof="1"/>
          </a:p>
        </p:txBody>
      </p:sp>
      <p:sp>
        <p:nvSpPr>
          <p:cNvPr id="60" name="Text Placeholder 2">
            <a:extLst>
              <a:ext uri="{FF2B5EF4-FFF2-40B4-BE49-F238E27FC236}">
                <a16:creationId xmlns:a16="http://schemas.microsoft.com/office/drawing/2014/main" id="{A55EA6FE-9880-94E4-72AB-F5574E78A1E4}"/>
              </a:ext>
            </a:extLst>
          </p:cNvPr>
          <p:cNvSpPr txBox="1">
            <a:spLocks/>
          </p:cNvSpPr>
          <p:nvPr/>
        </p:nvSpPr>
        <p:spPr>
          <a:xfrm>
            <a:off x="8854068" y="3656946"/>
            <a:ext cx="2034138" cy="287803"/>
          </a:xfrm>
          <a:prstGeom prst="rect">
            <a:avLst/>
          </a:prstGeom>
        </p:spPr>
        <p:txBody>
          <a:bodyPr vert="horz" lIns="0" tIns="0" rIns="0" bIns="0" rtlCol="0" anchor="ctr">
            <a:noAutofit/>
          </a:bodyPr>
          <a:lstStyle>
            <a:lvl1pPr marL="0" indent="0" algn="ctr" defTabSz="914400" rtl="0" eaLnBrk="1" latinLnBrk="0" hangingPunct="1">
              <a:lnSpc>
                <a:spcPct val="100000"/>
              </a:lnSpc>
              <a:spcBef>
                <a:spcPts val="0"/>
              </a:spcBef>
              <a:spcAft>
                <a:spcPts val="1000"/>
              </a:spcAft>
              <a:buClr>
                <a:schemeClr val="accent2"/>
              </a:buClr>
              <a:buFont typeface="Arial" panose="020B0604020202020204" pitchFamily="34" charset="0"/>
              <a:buNone/>
              <a:defRPr sz="1200" kern="1200">
                <a:solidFill>
                  <a:schemeClr val="bg1"/>
                </a:solidFill>
                <a:latin typeface="+mn-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dirty="0"/>
              <a:t>Гоо зүйн сургалтын багш</a:t>
            </a:r>
            <a:endParaRPr lang="en-US" dirty="0"/>
          </a:p>
        </p:txBody>
      </p:sp>
      <p:pic>
        <p:nvPicPr>
          <p:cNvPr id="61" name="Picture Placeholder 13">
            <a:extLst>
              <a:ext uri="{FF2B5EF4-FFF2-40B4-BE49-F238E27FC236}">
                <a16:creationId xmlns:a16="http://schemas.microsoft.com/office/drawing/2014/main" id="{3A62F9CB-31A1-3BC2-6712-6A82E5953D5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283820" y="1581869"/>
            <a:ext cx="1174634" cy="2088238"/>
          </a:xfrm>
          <a:prstGeom prst="rect">
            <a:avLst/>
          </a:prstGeom>
        </p:spPr>
      </p:pic>
      <p:sp>
        <p:nvSpPr>
          <p:cNvPr id="62" name="Text Placeholder 3">
            <a:extLst>
              <a:ext uri="{FF2B5EF4-FFF2-40B4-BE49-F238E27FC236}">
                <a16:creationId xmlns:a16="http://schemas.microsoft.com/office/drawing/2014/main" id="{1C5528A6-1A9F-0F3B-3B0B-4D3FAED6E653}"/>
              </a:ext>
            </a:extLst>
          </p:cNvPr>
          <p:cNvSpPr txBox="1">
            <a:spLocks/>
          </p:cNvSpPr>
          <p:nvPr/>
        </p:nvSpPr>
        <p:spPr>
          <a:xfrm>
            <a:off x="8854068" y="3309856"/>
            <a:ext cx="2034138" cy="360445"/>
          </a:xfrm>
          <a:prstGeom prst="rect">
            <a:avLst/>
          </a:prstGeom>
          <a:solidFill>
            <a:schemeClr val="tx2"/>
          </a:solidFill>
        </p:spPr>
        <p:txBody>
          <a:bodyPr vert="horz" lIns="0" tIns="0" rIns="0" bIns="0" rtlCol="0" anchor="ctr">
            <a:noAutofit/>
          </a:bodyPr>
          <a:lstStyle>
            <a:lvl1pPr marL="0" indent="0" algn="ctr" defTabSz="914400" rtl="0" eaLnBrk="1" latinLnBrk="0" hangingPunct="1">
              <a:lnSpc>
                <a:spcPct val="100000"/>
              </a:lnSpc>
              <a:spcBef>
                <a:spcPts val="0"/>
              </a:spcBef>
              <a:spcAft>
                <a:spcPts val="1000"/>
              </a:spcAft>
              <a:buClr>
                <a:schemeClr val="accent2"/>
              </a:buClr>
              <a:buFont typeface="Arial" panose="020B0604020202020204" pitchFamily="34" charset="0"/>
              <a:buNone/>
              <a:defRPr sz="1800" b="0" kern="1200" cap="none" baseline="0">
                <a:solidFill>
                  <a:schemeClr val="accent1"/>
                </a:solidFill>
                <a:latin typeface="+mj-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noProof="1"/>
              <a:t>У. Аззаяа</a:t>
            </a:r>
            <a:endParaRPr lang="en-US" noProof="1"/>
          </a:p>
        </p:txBody>
      </p:sp>
      <p:sp>
        <p:nvSpPr>
          <p:cNvPr id="63" name="Text Placeholder 2">
            <a:extLst>
              <a:ext uri="{FF2B5EF4-FFF2-40B4-BE49-F238E27FC236}">
                <a16:creationId xmlns:a16="http://schemas.microsoft.com/office/drawing/2014/main" id="{3FB63FFF-49DC-6EE4-65EF-EBD21604C655}"/>
              </a:ext>
            </a:extLst>
          </p:cNvPr>
          <p:cNvSpPr txBox="1">
            <a:spLocks/>
          </p:cNvSpPr>
          <p:nvPr/>
        </p:nvSpPr>
        <p:spPr>
          <a:xfrm>
            <a:off x="3185078" y="6009491"/>
            <a:ext cx="2034138" cy="245885"/>
          </a:xfrm>
          <a:prstGeom prst="rect">
            <a:avLst/>
          </a:prstGeom>
        </p:spPr>
        <p:txBody>
          <a:bodyPr vert="horz" lIns="0" tIns="0" rIns="0" bIns="0" rtlCol="0" anchor="ctr">
            <a:noAutofit/>
          </a:bodyPr>
          <a:lstStyle>
            <a:lvl1pPr marL="0" indent="0" algn="ctr" defTabSz="914400" rtl="0" eaLnBrk="1" latinLnBrk="0" hangingPunct="1">
              <a:lnSpc>
                <a:spcPct val="100000"/>
              </a:lnSpc>
              <a:spcBef>
                <a:spcPts val="0"/>
              </a:spcBef>
              <a:spcAft>
                <a:spcPts val="1000"/>
              </a:spcAft>
              <a:buClr>
                <a:schemeClr val="accent2"/>
              </a:buClr>
              <a:buFont typeface="Arial" panose="020B0604020202020204" pitchFamily="34" charset="0"/>
              <a:buNone/>
              <a:defRPr sz="1200" kern="1200">
                <a:solidFill>
                  <a:schemeClr val="bg1"/>
                </a:solidFill>
                <a:latin typeface="+mn-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dirty="0"/>
              <a:t>Үсчний сургалтын багш</a:t>
            </a:r>
            <a:endParaRPr lang="en-US" dirty="0"/>
          </a:p>
        </p:txBody>
      </p:sp>
      <p:pic>
        <p:nvPicPr>
          <p:cNvPr id="64" name="Picture Placeholder 13">
            <a:extLst>
              <a:ext uri="{FF2B5EF4-FFF2-40B4-BE49-F238E27FC236}">
                <a16:creationId xmlns:a16="http://schemas.microsoft.com/office/drawing/2014/main" id="{5A707A2F-FB51-C6D2-263C-59658B90D9F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615856" y="3913209"/>
            <a:ext cx="1174634" cy="2088238"/>
          </a:xfrm>
          <a:prstGeom prst="rect">
            <a:avLst/>
          </a:prstGeom>
        </p:spPr>
      </p:pic>
      <p:sp>
        <p:nvSpPr>
          <p:cNvPr id="65" name="Text Placeholder 3">
            <a:extLst>
              <a:ext uri="{FF2B5EF4-FFF2-40B4-BE49-F238E27FC236}">
                <a16:creationId xmlns:a16="http://schemas.microsoft.com/office/drawing/2014/main" id="{8BFB0A3E-899E-3A41-E204-3635881AD041}"/>
              </a:ext>
            </a:extLst>
          </p:cNvPr>
          <p:cNvSpPr txBox="1">
            <a:spLocks/>
          </p:cNvSpPr>
          <p:nvPr/>
        </p:nvSpPr>
        <p:spPr>
          <a:xfrm>
            <a:off x="3186104" y="5641196"/>
            <a:ext cx="2034138" cy="360445"/>
          </a:xfrm>
          <a:prstGeom prst="rect">
            <a:avLst/>
          </a:prstGeom>
          <a:solidFill>
            <a:schemeClr val="tx2"/>
          </a:solidFill>
        </p:spPr>
        <p:txBody>
          <a:bodyPr vert="horz" lIns="0" tIns="0" rIns="0" bIns="0" rtlCol="0" anchor="ctr">
            <a:noAutofit/>
          </a:bodyPr>
          <a:lstStyle>
            <a:lvl1pPr marL="0" indent="0" algn="ctr" defTabSz="914400" rtl="0" eaLnBrk="1" latinLnBrk="0" hangingPunct="1">
              <a:lnSpc>
                <a:spcPct val="100000"/>
              </a:lnSpc>
              <a:spcBef>
                <a:spcPts val="0"/>
              </a:spcBef>
              <a:spcAft>
                <a:spcPts val="1000"/>
              </a:spcAft>
              <a:buClr>
                <a:schemeClr val="accent2"/>
              </a:buClr>
              <a:buFont typeface="Arial" panose="020B0604020202020204" pitchFamily="34" charset="0"/>
              <a:buNone/>
              <a:defRPr sz="1800" b="0" kern="1200" cap="none" baseline="0">
                <a:solidFill>
                  <a:schemeClr val="accent1"/>
                </a:solidFill>
                <a:latin typeface="+mj-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noProof="1"/>
              <a:t>Д. Дариймаа</a:t>
            </a:r>
            <a:endParaRPr lang="en-US" noProof="1"/>
          </a:p>
        </p:txBody>
      </p:sp>
      <p:sp>
        <p:nvSpPr>
          <p:cNvPr id="66" name="Text Placeholder 2">
            <a:extLst>
              <a:ext uri="{FF2B5EF4-FFF2-40B4-BE49-F238E27FC236}">
                <a16:creationId xmlns:a16="http://schemas.microsoft.com/office/drawing/2014/main" id="{98711B3B-DEDE-417A-40ED-CA863F54F164}"/>
              </a:ext>
            </a:extLst>
          </p:cNvPr>
          <p:cNvSpPr txBox="1">
            <a:spLocks/>
          </p:cNvSpPr>
          <p:nvPr/>
        </p:nvSpPr>
        <p:spPr>
          <a:xfrm>
            <a:off x="6960031" y="6013344"/>
            <a:ext cx="2034138" cy="245885"/>
          </a:xfrm>
          <a:prstGeom prst="rect">
            <a:avLst/>
          </a:prstGeom>
        </p:spPr>
        <p:txBody>
          <a:bodyPr vert="horz" lIns="0" tIns="0" rIns="0" bIns="0" rtlCol="0" anchor="ctr">
            <a:noAutofit/>
          </a:bodyPr>
          <a:lstStyle>
            <a:lvl1pPr marL="0" indent="0" algn="ctr" defTabSz="914400" rtl="0" eaLnBrk="1" latinLnBrk="0" hangingPunct="1">
              <a:lnSpc>
                <a:spcPct val="100000"/>
              </a:lnSpc>
              <a:spcBef>
                <a:spcPts val="0"/>
              </a:spcBef>
              <a:spcAft>
                <a:spcPts val="1000"/>
              </a:spcAft>
              <a:buClr>
                <a:schemeClr val="accent2"/>
              </a:buClr>
              <a:buFont typeface="Arial" panose="020B0604020202020204" pitchFamily="34" charset="0"/>
              <a:buNone/>
              <a:defRPr sz="1200" kern="1200">
                <a:solidFill>
                  <a:schemeClr val="bg1"/>
                </a:solidFill>
                <a:latin typeface="+mn-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dirty="0"/>
              <a:t>Үсчний сургалтын багш</a:t>
            </a:r>
            <a:endParaRPr lang="en-US" dirty="0"/>
          </a:p>
        </p:txBody>
      </p:sp>
      <p:pic>
        <p:nvPicPr>
          <p:cNvPr id="67" name="Picture Placeholder 13">
            <a:extLst>
              <a:ext uri="{FF2B5EF4-FFF2-40B4-BE49-F238E27FC236}">
                <a16:creationId xmlns:a16="http://schemas.microsoft.com/office/drawing/2014/main" id="{47CA24FF-0699-DC1C-8209-11689385924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389783" y="3913209"/>
            <a:ext cx="1174634" cy="2088238"/>
          </a:xfrm>
          <a:prstGeom prst="rect">
            <a:avLst/>
          </a:prstGeom>
        </p:spPr>
      </p:pic>
      <p:sp>
        <p:nvSpPr>
          <p:cNvPr id="68" name="Text Placeholder 3">
            <a:extLst>
              <a:ext uri="{FF2B5EF4-FFF2-40B4-BE49-F238E27FC236}">
                <a16:creationId xmlns:a16="http://schemas.microsoft.com/office/drawing/2014/main" id="{9E5AA083-8DB4-F734-96B1-27DB81EB23DC}"/>
              </a:ext>
            </a:extLst>
          </p:cNvPr>
          <p:cNvSpPr txBox="1">
            <a:spLocks/>
          </p:cNvSpPr>
          <p:nvPr/>
        </p:nvSpPr>
        <p:spPr>
          <a:xfrm>
            <a:off x="6960031" y="5641196"/>
            <a:ext cx="2034138" cy="360445"/>
          </a:xfrm>
          <a:prstGeom prst="rect">
            <a:avLst/>
          </a:prstGeom>
          <a:solidFill>
            <a:schemeClr val="tx2"/>
          </a:solidFill>
        </p:spPr>
        <p:txBody>
          <a:bodyPr vert="horz" lIns="0" tIns="0" rIns="0" bIns="0" rtlCol="0" anchor="ctr">
            <a:noAutofit/>
          </a:bodyPr>
          <a:lstStyle>
            <a:lvl1pPr marL="0" indent="0" algn="ctr" defTabSz="914400" rtl="0" eaLnBrk="1" latinLnBrk="0" hangingPunct="1">
              <a:lnSpc>
                <a:spcPct val="100000"/>
              </a:lnSpc>
              <a:spcBef>
                <a:spcPts val="0"/>
              </a:spcBef>
              <a:spcAft>
                <a:spcPts val="1000"/>
              </a:spcAft>
              <a:buClr>
                <a:schemeClr val="accent2"/>
              </a:buClr>
              <a:buFont typeface="Arial" panose="020B0604020202020204" pitchFamily="34" charset="0"/>
              <a:buNone/>
              <a:defRPr sz="1800" b="0" kern="1200" cap="none" baseline="0">
                <a:solidFill>
                  <a:schemeClr val="accent1"/>
                </a:solidFill>
                <a:latin typeface="+mj-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noProof="1"/>
              <a:t>Э. Тунгалаг</a:t>
            </a:r>
            <a:endParaRPr lang="en-US" noProof="1"/>
          </a:p>
        </p:txBody>
      </p:sp>
    </p:spTree>
    <p:extLst>
      <p:ext uri="{BB962C8B-B14F-4D97-AF65-F5344CB8AC3E}">
        <p14:creationId xmlns:p14="http://schemas.microsoft.com/office/powerpoint/2010/main" val="174326930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a:extLst>
              <a:ext uri="{FF2B5EF4-FFF2-40B4-BE49-F238E27FC236}">
                <a16:creationId xmlns:a16="http://schemas.microsoft.com/office/drawing/2014/main" id="{D4AB4507-F77A-44A5-B290-3F3D4817B7B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19" name="Rectangle 18">
            <a:extLst>
              <a:ext uri="{FF2B5EF4-FFF2-40B4-BE49-F238E27FC236}">
                <a16:creationId xmlns:a16="http://schemas.microsoft.com/office/drawing/2014/main" id="{A4592135-A11E-4178-A320-510C4B7492A3}"/>
              </a:ext>
              <a:ext uri="{C183D7F6-B498-43B3-948B-1728B52AA6E4}">
                <adec:decorative xmlns:adec="http://schemas.microsoft.com/office/drawing/2017/decorative" val="1"/>
              </a:ext>
            </a:extLst>
          </p:cNvPr>
          <p:cNvSpPr/>
          <p:nvPr/>
        </p:nvSpPr>
        <p:spPr>
          <a:xfrm>
            <a:off x="180000" y="170642"/>
            <a:ext cx="11832000" cy="6513922"/>
          </a:xfrm>
          <a:prstGeom prst="rect">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1C499D5A-91D2-45BF-B204-6FDFFE97FFA9}"/>
              </a:ext>
            </a:extLst>
          </p:cNvPr>
          <p:cNvSpPr>
            <a:spLocks noGrp="1"/>
          </p:cNvSpPr>
          <p:nvPr>
            <p:ph type="title"/>
          </p:nvPr>
        </p:nvSpPr>
        <p:spPr/>
        <p:txBody>
          <a:bodyPr/>
          <a:lstStyle/>
          <a:p>
            <a:r>
              <a:rPr lang="mn-MN" dirty="0"/>
              <a:t>Гоо сайхны сургалт</a:t>
            </a:r>
            <a:endParaRPr lang="en-US" dirty="0"/>
          </a:p>
        </p:txBody>
      </p:sp>
      <p:sp>
        <p:nvSpPr>
          <p:cNvPr id="4" name="Slide Number Placeholder 3">
            <a:extLst>
              <a:ext uri="{FF2B5EF4-FFF2-40B4-BE49-F238E27FC236}">
                <a16:creationId xmlns:a16="http://schemas.microsoft.com/office/drawing/2014/main" id="{98F61CED-575A-4A61-B181-A44246132635}"/>
              </a:ext>
            </a:extLst>
          </p:cNvPr>
          <p:cNvSpPr>
            <a:spLocks noGrp="1"/>
          </p:cNvSpPr>
          <p:nvPr>
            <p:ph type="sldNum" sz="quarter" idx="11"/>
          </p:nvPr>
        </p:nvSpPr>
        <p:spPr/>
        <p:txBody>
          <a:bodyPr/>
          <a:lstStyle/>
          <a:p>
            <a:fld id="{EECC7194-A4D0-457B-9D3E-53681723AFF7}" type="slidenum">
              <a:rPr lang="en-US" smtClean="0"/>
              <a:pPr/>
              <a:t>6</a:t>
            </a:fld>
            <a:endParaRPr lang="en-US" dirty="0"/>
          </a:p>
        </p:txBody>
      </p:sp>
      <p:sp>
        <p:nvSpPr>
          <p:cNvPr id="5" name="Text Placeholder 4">
            <a:extLst>
              <a:ext uri="{FF2B5EF4-FFF2-40B4-BE49-F238E27FC236}">
                <a16:creationId xmlns:a16="http://schemas.microsoft.com/office/drawing/2014/main" id="{7E6F3A07-B555-4DCB-847F-A2749A0C0866}"/>
              </a:ext>
            </a:extLst>
          </p:cNvPr>
          <p:cNvSpPr>
            <a:spLocks noGrp="1"/>
          </p:cNvSpPr>
          <p:nvPr>
            <p:ph type="body" sz="quarter" idx="13"/>
          </p:nvPr>
        </p:nvSpPr>
        <p:spPr>
          <a:xfrm>
            <a:off x="1470581" y="2114741"/>
            <a:ext cx="2812282" cy="1561379"/>
          </a:xfrm>
        </p:spPr>
        <p:txBody>
          <a:bodyPr/>
          <a:lstStyle/>
          <a:p>
            <a:pPr>
              <a:spcAft>
                <a:spcPts val="0"/>
              </a:spcAft>
            </a:pPr>
            <a:r>
              <a:rPr lang="mn-MN" dirty="0"/>
              <a:t>Хос үс засалт</a:t>
            </a:r>
          </a:p>
          <a:p>
            <a:pPr>
              <a:spcAft>
                <a:spcPts val="0"/>
              </a:spcAft>
            </a:pPr>
            <a:r>
              <a:rPr lang="mn-MN" dirty="0"/>
              <a:t>Эрэгтэй үс засалт </a:t>
            </a:r>
          </a:p>
          <a:p>
            <a:pPr>
              <a:spcAft>
                <a:spcPts val="0"/>
              </a:spcAft>
            </a:pPr>
            <a:r>
              <a:rPr lang="mn-MN" dirty="0"/>
              <a:t>Эмэгтэй үс засалт гэсэн төрлүүдээр хичээллэнэ</a:t>
            </a:r>
            <a:endParaRPr lang="en-US" dirty="0"/>
          </a:p>
        </p:txBody>
      </p:sp>
      <p:sp>
        <p:nvSpPr>
          <p:cNvPr id="6" name="Text Placeholder 5">
            <a:extLst>
              <a:ext uri="{FF2B5EF4-FFF2-40B4-BE49-F238E27FC236}">
                <a16:creationId xmlns:a16="http://schemas.microsoft.com/office/drawing/2014/main" id="{D1BEBF22-A40E-4194-AD9A-12E9E5AB0013}"/>
              </a:ext>
            </a:extLst>
          </p:cNvPr>
          <p:cNvSpPr>
            <a:spLocks noGrp="1"/>
          </p:cNvSpPr>
          <p:nvPr>
            <p:ph type="body" sz="quarter" idx="14"/>
          </p:nvPr>
        </p:nvSpPr>
        <p:spPr>
          <a:xfrm>
            <a:off x="1470581" y="1775806"/>
            <a:ext cx="2812282" cy="298528"/>
          </a:xfrm>
        </p:spPr>
        <p:txBody>
          <a:bodyPr/>
          <a:lstStyle/>
          <a:p>
            <a:r>
              <a:rPr lang="mn-MN" dirty="0"/>
              <a:t>Үсчин</a:t>
            </a:r>
            <a:endParaRPr lang="en-US" dirty="0"/>
          </a:p>
        </p:txBody>
      </p:sp>
      <p:sp>
        <p:nvSpPr>
          <p:cNvPr id="7" name="Text Placeholder 6">
            <a:extLst>
              <a:ext uri="{FF2B5EF4-FFF2-40B4-BE49-F238E27FC236}">
                <a16:creationId xmlns:a16="http://schemas.microsoft.com/office/drawing/2014/main" id="{998C0573-728C-4817-B25F-9C4BA8292FDB}"/>
              </a:ext>
            </a:extLst>
          </p:cNvPr>
          <p:cNvSpPr>
            <a:spLocks noGrp="1"/>
          </p:cNvSpPr>
          <p:nvPr>
            <p:ph type="body" sz="quarter" idx="15"/>
          </p:nvPr>
        </p:nvSpPr>
        <p:spPr>
          <a:xfrm>
            <a:off x="5031291" y="2074334"/>
            <a:ext cx="2812282" cy="1601786"/>
          </a:xfrm>
        </p:spPr>
        <p:txBody>
          <a:bodyPr/>
          <a:lstStyle/>
          <a:p>
            <a:pPr>
              <a:spcAft>
                <a:spcPts val="0"/>
              </a:spcAft>
            </a:pPr>
            <a:r>
              <a:rPr lang="mn-MN" noProof="1"/>
              <a:t>Анхан шатны 7 хоног</a:t>
            </a:r>
          </a:p>
          <a:p>
            <a:pPr>
              <a:spcAft>
                <a:spcPts val="0"/>
              </a:spcAft>
            </a:pPr>
            <a:r>
              <a:rPr lang="mn-MN" noProof="1"/>
              <a:t>Дунд шатны 14 хоног</a:t>
            </a:r>
          </a:p>
          <a:p>
            <a:pPr>
              <a:spcAft>
                <a:spcPts val="0"/>
              </a:spcAft>
            </a:pPr>
            <a:r>
              <a:rPr lang="mn-MN" noProof="1"/>
              <a:t>Мэргэжлийн 21 хоног</a:t>
            </a:r>
          </a:p>
          <a:p>
            <a:pPr>
              <a:spcAft>
                <a:spcPts val="0"/>
              </a:spcAft>
            </a:pPr>
            <a:r>
              <a:rPr lang="mn-MN" noProof="1"/>
              <a:t>Гүнзгий 7 хоног </a:t>
            </a:r>
            <a:r>
              <a:rPr lang="mn-MN" dirty="0"/>
              <a:t>гэсэн шатлалаар хичээллэнэ</a:t>
            </a:r>
            <a:endParaRPr lang="en-US" noProof="1"/>
          </a:p>
        </p:txBody>
      </p:sp>
      <p:sp>
        <p:nvSpPr>
          <p:cNvPr id="8" name="Text Placeholder 7">
            <a:extLst>
              <a:ext uri="{FF2B5EF4-FFF2-40B4-BE49-F238E27FC236}">
                <a16:creationId xmlns:a16="http://schemas.microsoft.com/office/drawing/2014/main" id="{D23D57FF-A4A8-4B9F-8E36-4755E494CBB8}"/>
              </a:ext>
            </a:extLst>
          </p:cNvPr>
          <p:cNvSpPr>
            <a:spLocks noGrp="1"/>
          </p:cNvSpPr>
          <p:nvPr>
            <p:ph type="body" sz="quarter" idx="16"/>
          </p:nvPr>
        </p:nvSpPr>
        <p:spPr>
          <a:xfrm>
            <a:off x="5031291" y="1775805"/>
            <a:ext cx="2812282" cy="298529"/>
          </a:xfrm>
        </p:spPr>
        <p:txBody>
          <a:bodyPr/>
          <a:lstStyle/>
          <a:p>
            <a:r>
              <a:rPr lang="mn-MN" dirty="0"/>
              <a:t>Сормуус суулгалт</a:t>
            </a:r>
            <a:endParaRPr lang="en-US" dirty="0"/>
          </a:p>
        </p:txBody>
      </p:sp>
      <p:sp>
        <p:nvSpPr>
          <p:cNvPr id="9" name="Text Placeholder 8">
            <a:extLst>
              <a:ext uri="{FF2B5EF4-FFF2-40B4-BE49-F238E27FC236}">
                <a16:creationId xmlns:a16="http://schemas.microsoft.com/office/drawing/2014/main" id="{EA2C873E-AF75-4B6A-8EBE-2F12C5A7E6A0}"/>
              </a:ext>
            </a:extLst>
          </p:cNvPr>
          <p:cNvSpPr>
            <a:spLocks noGrp="1"/>
          </p:cNvSpPr>
          <p:nvPr>
            <p:ph type="body" sz="quarter" idx="17"/>
          </p:nvPr>
        </p:nvSpPr>
        <p:spPr>
          <a:xfrm>
            <a:off x="8592000" y="2074334"/>
            <a:ext cx="2812282" cy="1601786"/>
          </a:xfrm>
        </p:spPr>
        <p:txBody>
          <a:bodyPr/>
          <a:lstStyle/>
          <a:p>
            <a:pPr>
              <a:spcAft>
                <a:spcPts val="0"/>
              </a:spcAft>
            </a:pPr>
            <a:r>
              <a:rPr lang="mn-MN" noProof="1"/>
              <a:t>Анхан шатны 7 хоног</a:t>
            </a:r>
          </a:p>
          <a:p>
            <a:pPr>
              <a:spcAft>
                <a:spcPts val="0"/>
              </a:spcAft>
            </a:pPr>
            <a:r>
              <a:rPr lang="mn-MN" noProof="1"/>
              <a:t>Дунд шатны 21 хоног</a:t>
            </a:r>
          </a:p>
          <a:p>
            <a:pPr>
              <a:spcAft>
                <a:spcPts val="0"/>
              </a:spcAft>
            </a:pPr>
            <a:r>
              <a:rPr lang="mn-MN" noProof="1"/>
              <a:t>Мэргэжлийн 30 хоног</a:t>
            </a:r>
          </a:p>
          <a:p>
            <a:pPr>
              <a:spcAft>
                <a:spcPts val="0"/>
              </a:spcAft>
            </a:pPr>
            <a:r>
              <a:rPr lang="mn-MN" noProof="1"/>
              <a:t>Гүнзгий 7 хоног </a:t>
            </a:r>
            <a:r>
              <a:rPr lang="mn-MN" dirty="0"/>
              <a:t>гэсэн шатлалаар хичээллэнэ</a:t>
            </a:r>
            <a:endParaRPr lang="en-US" noProof="1"/>
          </a:p>
        </p:txBody>
      </p:sp>
      <p:sp>
        <p:nvSpPr>
          <p:cNvPr id="10" name="Text Placeholder 9">
            <a:extLst>
              <a:ext uri="{FF2B5EF4-FFF2-40B4-BE49-F238E27FC236}">
                <a16:creationId xmlns:a16="http://schemas.microsoft.com/office/drawing/2014/main" id="{FA62A9F2-7193-4B39-BE74-49635D23507F}"/>
              </a:ext>
            </a:extLst>
          </p:cNvPr>
          <p:cNvSpPr>
            <a:spLocks noGrp="1"/>
          </p:cNvSpPr>
          <p:nvPr>
            <p:ph type="body" sz="quarter" idx="18"/>
          </p:nvPr>
        </p:nvSpPr>
        <p:spPr>
          <a:xfrm>
            <a:off x="8592000" y="1775806"/>
            <a:ext cx="2812282" cy="359606"/>
          </a:xfrm>
        </p:spPr>
        <p:txBody>
          <a:bodyPr/>
          <a:lstStyle/>
          <a:p>
            <a:r>
              <a:rPr lang="mn-MN" dirty="0"/>
              <a:t>Маникюрист</a:t>
            </a:r>
            <a:endParaRPr lang="en-US" dirty="0"/>
          </a:p>
        </p:txBody>
      </p:sp>
      <p:sp>
        <p:nvSpPr>
          <p:cNvPr id="11" name="Text Placeholder 10">
            <a:extLst>
              <a:ext uri="{FF2B5EF4-FFF2-40B4-BE49-F238E27FC236}">
                <a16:creationId xmlns:a16="http://schemas.microsoft.com/office/drawing/2014/main" id="{D39B9111-D7E0-4C6E-8B6D-2598C446AF61}"/>
              </a:ext>
            </a:extLst>
          </p:cNvPr>
          <p:cNvSpPr>
            <a:spLocks noGrp="1"/>
          </p:cNvSpPr>
          <p:nvPr>
            <p:ph type="body" sz="quarter" idx="19"/>
          </p:nvPr>
        </p:nvSpPr>
        <p:spPr>
          <a:xfrm>
            <a:off x="3189316" y="4280785"/>
            <a:ext cx="2812282" cy="1544748"/>
          </a:xfrm>
        </p:spPr>
        <p:txBody>
          <a:bodyPr/>
          <a:lstStyle/>
          <a:p>
            <a:pPr>
              <a:spcAft>
                <a:spcPts val="0"/>
              </a:spcAft>
            </a:pPr>
            <a:r>
              <a:rPr lang="ru-RU" dirty="0"/>
              <a:t>Анхан 3 хоног</a:t>
            </a:r>
            <a:endParaRPr lang="mn-MN" dirty="0"/>
          </a:p>
          <a:p>
            <a:pPr>
              <a:spcAft>
                <a:spcPts val="0"/>
              </a:spcAft>
            </a:pPr>
            <a:r>
              <a:rPr lang="ru-RU" dirty="0"/>
              <a:t>Дунд 7 хоног</a:t>
            </a:r>
            <a:endParaRPr lang="mn-MN" dirty="0"/>
          </a:p>
          <a:p>
            <a:pPr>
              <a:spcAft>
                <a:spcPts val="0"/>
              </a:spcAft>
            </a:pPr>
            <a:r>
              <a:rPr lang="ru-RU" dirty="0"/>
              <a:t>Гүнзгий 14 хоног</a:t>
            </a:r>
            <a:endParaRPr lang="mn-MN" dirty="0"/>
          </a:p>
          <a:p>
            <a:pPr>
              <a:spcAft>
                <a:spcPts val="0"/>
              </a:spcAft>
            </a:pPr>
            <a:r>
              <a:rPr lang="mn-MN" dirty="0"/>
              <a:t>Өөрийн царайны онцлог, хэлбэрт тохируулан зөв техникээр будаж сурахаас гадна бүх төрлийн гоёлын будалтуудыг хийж сурна.</a:t>
            </a:r>
          </a:p>
        </p:txBody>
      </p:sp>
      <p:sp>
        <p:nvSpPr>
          <p:cNvPr id="12" name="Text Placeholder 11">
            <a:extLst>
              <a:ext uri="{FF2B5EF4-FFF2-40B4-BE49-F238E27FC236}">
                <a16:creationId xmlns:a16="http://schemas.microsoft.com/office/drawing/2014/main" id="{2C6192BD-E170-4A74-8019-C8202728C49D}"/>
              </a:ext>
            </a:extLst>
          </p:cNvPr>
          <p:cNvSpPr>
            <a:spLocks noGrp="1"/>
          </p:cNvSpPr>
          <p:nvPr>
            <p:ph type="body" sz="quarter" idx="20"/>
          </p:nvPr>
        </p:nvSpPr>
        <p:spPr>
          <a:xfrm>
            <a:off x="3189316" y="3925219"/>
            <a:ext cx="2812282" cy="355566"/>
          </a:xfrm>
        </p:spPr>
        <p:txBody>
          <a:bodyPr/>
          <a:lstStyle/>
          <a:p>
            <a:r>
              <a:rPr lang="mn-MN" dirty="0"/>
              <a:t>Гоо сайханч</a:t>
            </a:r>
            <a:endParaRPr lang="en-US" dirty="0"/>
          </a:p>
        </p:txBody>
      </p:sp>
      <p:sp>
        <p:nvSpPr>
          <p:cNvPr id="13" name="Text Placeholder 12">
            <a:extLst>
              <a:ext uri="{FF2B5EF4-FFF2-40B4-BE49-F238E27FC236}">
                <a16:creationId xmlns:a16="http://schemas.microsoft.com/office/drawing/2014/main" id="{1590D2A3-9EEB-4BD9-A6F1-7A6252D21D06}"/>
              </a:ext>
            </a:extLst>
          </p:cNvPr>
          <p:cNvSpPr>
            <a:spLocks noGrp="1"/>
          </p:cNvSpPr>
          <p:nvPr>
            <p:ph type="body" sz="quarter" idx="21"/>
          </p:nvPr>
        </p:nvSpPr>
        <p:spPr>
          <a:xfrm>
            <a:off x="6750026" y="4280785"/>
            <a:ext cx="2812282" cy="1544748"/>
          </a:xfrm>
        </p:spPr>
        <p:txBody>
          <a:bodyPr/>
          <a:lstStyle/>
          <a:p>
            <a:pPr>
              <a:spcAft>
                <a:spcPts val="0"/>
              </a:spcAft>
            </a:pPr>
            <a:r>
              <a:rPr lang="ru-RU" dirty="0"/>
              <a:t>Анхан 3 хоног</a:t>
            </a:r>
            <a:endParaRPr lang="mn-MN" dirty="0"/>
          </a:p>
          <a:p>
            <a:pPr>
              <a:spcAft>
                <a:spcPts val="0"/>
              </a:spcAft>
            </a:pPr>
            <a:r>
              <a:rPr lang="ru-RU" dirty="0"/>
              <a:t>Дунд 7 хоног</a:t>
            </a:r>
            <a:endParaRPr lang="mn-MN" dirty="0"/>
          </a:p>
          <a:p>
            <a:pPr>
              <a:spcAft>
                <a:spcPts val="0"/>
              </a:spcAft>
            </a:pPr>
            <a:r>
              <a:rPr lang="ru-RU" dirty="0"/>
              <a:t>Гүнзгий 14 хоног</a:t>
            </a:r>
            <a:endParaRPr lang="mn-MN" dirty="0"/>
          </a:p>
          <a:p>
            <a:pPr>
              <a:spcAft>
                <a:spcPts val="0"/>
              </a:spcAft>
            </a:pPr>
            <a:r>
              <a:rPr lang="mn-MN" dirty="0"/>
              <a:t>Өөрийн царайны онцлог, хэлбэрт тохируулан зөв техникээр будаж сурахаас гадна бүх төрлийн гоёлын будалтуудыг хийж сурна.</a:t>
            </a:r>
          </a:p>
        </p:txBody>
      </p:sp>
      <p:sp>
        <p:nvSpPr>
          <p:cNvPr id="14" name="Text Placeholder 13">
            <a:extLst>
              <a:ext uri="{FF2B5EF4-FFF2-40B4-BE49-F238E27FC236}">
                <a16:creationId xmlns:a16="http://schemas.microsoft.com/office/drawing/2014/main" id="{FA88E256-0941-4678-8F52-4A15674EC324}"/>
              </a:ext>
            </a:extLst>
          </p:cNvPr>
          <p:cNvSpPr>
            <a:spLocks noGrp="1"/>
          </p:cNvSpPr>
          <p:nvPr>
            <p:ph type="body" sz="quarter" idx="22"/>
          </p:nvPr>
        </p:nvSpPr>
        <p:spPr>
          <a:xfrm>
            <a:off x="6750026" y="3925218"/>
            <a:ext cx="2812282" cy="554643"/>
          </a:xfrm>
        </p:spPr>
        <p:txBody>
          <a:bodyPr/>
          <a:lstStyle/>
          <a:p>
            <a:r>
              <a:rPr lang="en-US" dirty="0"/>
              <a:t>Make Up</a:t>
            </a:r>
          </a:p>
        </p:txBody>
      </p:sp>
      <p:cxnSp>
        <p:nvCxnSpPr>
          <p:cNvPr id="42" name="Straight Connector 41">
            <a:extLst>
              <a:ext uri="{FF2B5EF4-FFF2-40B4-BE49-F238E27FC236}">
                <a16:creationId xmlns:a16="http://schemas.microsoft.com/office/drawing/2014/main" id="{6917E9BF-7C5E-4DE7-8C66-9B69A207D1E4}"/>
              </a:ext>
              <a:ext uri="{C183D7F6-B498-43B3-948B-1728B52AA6E4}">
                <adec:decorative xmlns:adec="http://schemas.microsoft.com/office/drawing/2017/decorative" val="1"/>
              </a:ext>
            </a:extLst>
          </p:cNvPr>
          <p:cNvCxnSpPr/>
          <p:nvPr/>
        </p:nvCxnSpPr>
        <p:spPr>
          <a:xfrm>
            <a:off x="1511184" y="3716527"/>
            <a:ext cx="9169633" cy="0"/>
          </a:xfrm>
          <a:prstGeom prst="line">
            <a:avLst/>
          </a:prstGeom>
          <a:ln w="3175">
            <a:solidFill>
              <a:schemeClr val="bg1">
                <a:lumMod val="95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14DCD19-05BE-4D3F-A9E1-A9353D50950B}"/>
              </a:ext>
              <a:ext uri="{C183D7F6-B498-43B3-948B-1728B52AA6E4}">
                <adec:decorative xmlns:adec="http://schemas.microsoft.com/office/drawing/2017/decorative" val="1"/>
              </a:ext>
            </a:extLst>
          </p:cNvPr>
          <p:cNvCxnSpPr>
            <a:cxnSpLocks/>
          </p:cNvCxnSpPr>
          <p:nvPr/>
        </p:nvCxnSpPr>
        <p:spPr>
          <a:xfrm>
            <a:off x="4458121" y="2630172"/>
            <a:ext cx="0" cy="969367"/>
          </a:xfrm>
          <a:prstGeom prst="line">
            <a:avLst/>
          </a:prstGeom>
          <a:ln w="3175">
            <a:solidFill>
              <a:schemeClr val="bg1">
                <a:lumMod val="95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9527B99-C015-4364-A9D0-E9EF5F8CC859}"/>
              </a:ext>
              <a:ext uri="{C183D7F6-B498-43B3-948B-1728B52AA6E4}">
                <adec:decorative xmlns:adec="http://schemas.microsoft.com/office/drawing/2017/decorative" val="1"/>
              </a:ext>
            </a:extLst>
          </p:cNvPr>
          <p:cNvCxnSpPr>
            <a:cxnSpLocks/>
          </p:cNvCxnSpPr>
          <p:nvPr/>
        </p:nvCxnSpPr>
        <p:spPr>
          <a:xfrm>
            <a:off x="8019527" y="2630172"/>
            <a:ext cx="0" cy="969367"/>
          </a:xfrm>
          <a:prstGeom prst="line">
            <a:avLst/>
          </a:prstGeom>
          <a:ln w="3175">
            <a:solidFill>
              <a:schemeClr val="bg1">
                <a:lumMod val="95000"/>
                <a:alpha val="20000"/>
              </a:schemeClr>
            </a:solidFill>
          </a:ln>
        </p:spPr>
        <p:style>
          <a:lnRef idx="1">
            <a:schemeClr val="accent1"/>
          </a:lnRef>
          <a:fillRef idx="0">
            <a:schemeClr val="accent1"/>
          </a:fillRef>
          <a:effectRef idx="0">
            <a:schemeClr val="accent1"/>
          </a:effectRef>
          <a:fontRef idx="minor">
            <a:schemeClr val="tx1"/>
          </a:fontRef>
        </p:style>
      </p:cxnSp>
      <p:sp>
        <p:nvSpPr>
          <p:cNvPr id="67" name="object 7" descr="Beige rectangle">
            <a:extLst>
              <a:ext uri="{FF2B5EF4-FFF2-40B4-BE49-F238E27FC236}">
                <a16:creationId xmlns:a16="http://schemas.microsoft.com/office/drawing/2014/main" id="{6167A703-9B37-469C-853D-0CB6C1F4D8F0}"/>
              </a:ext>
            </a:extLst>
          </p:cNvPr>
          <p:cNvSpPr/>
          <p:nvPr/>
        </p:nvSpPr>
        <p:spPr bwMode="white">
          <a:xfrm flipV="1">
            <a:off x="722099" y="1277068"/>
            <a:ext cx="2812282" cy="45719"/>
          </a:xfrm>
          <a:custGeom>
            <a:avLst/>
            <a:gdLst/>
            <a:ahLst/>
            <a:cxnLst/>
            <a:rect l="l" t="t" r="r" b="b"/>
            <a:pathLst>
              <a:path w="3935729">
                <a:moveTo>
                  <a:pt x="0" y="0"/>
                </a:moveTo>
                <a:lnTo>
                  <a:pt x="3935349" y="0"/>
                </a:lnTo>
              </a:path>
            </a:pathLst>
          </a:custGeom>
          <a:ln w="54863">
            <a:solidFill>
              <a:schemeClr val="accent1"/>
            </a:solidFill>
          </a:ln>
        </p:spPr>
        <p:txBody>
          <a:bodyPr wrap="square" lIns="0" tIns="0" rIns="0" bIns="0" rtlCol="0"/>
          <a:lstStyle/>
          <a:p>
            <a:endParaRPr lang="en-US" dirty="0"/>
          </a:p>
        </p:txBody>
      </p:sp>
      <p:sp>
        <p:nvSpPr>
          <p:cNvPr id="41" name="Rectangle 40">
            <a:extLst>
              <a:ext uri="{FF2B5EF4-FFF2-40B4-BE49-F238E27FC236}">
                <a16:creationId xmlns:a16="http://schemas.microsoft.com/office/drawing/2014/main" id="{F1E4A73F-DB3E-4AF4-A250-CB257055A3B2}"/>
              </a:ext>
              <a:ext uri="{C183D7F6-B498-43B3-948B-1728B52AA6E4}">
                <adec:decorative xmlns:adec="http://schemas.microsoft.com/office/drawing/2017/decorative" val="1"/>
              </a:ext>
            </a:extLst>
          </p:cNvPr>
          <p:cNvSpPr>
            <a:spLocks/>
          </p:cNvSpPr>
          <p:nvPr/>
        </p:nvSpPr>
        <p:spPr>
          <a:xfrm>
            <a:off x="898187" y="1803828"/>
            <a:ext cx="462986" cy="671118"/>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A651BC50-F263-44D5-B1E1-32D5EA7EA21F}"/>
              </a:ext>
              <a:ext uri="{C183D7F6-B498-43B3-948B-1728B52AA6E4}">
                <adec:decorative xmlns:adec="http://schemas.microsoft.com/office/drawing/2017/decorative" val="1"/>
              </a:ext>
            </a:extLst>
          </p:cNvPr>
          <p:cNvSpPr>
            <a:spLocks/>
          </p:cNvSpPr>
          <p:nvPr/>
        </p:nvSpPr>
        <p:spPr>
          <a:xfrm>
            <a:off x="4458121" y="1803828"/>
            <a:ext cx="462986" cy="671118"/>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100AA00A-91AC-4400-AF7A-EAB0770006ED}"/>
              </a:ext>
              <a:ext uri="{C183D7F6-B498-43B3-948B-1728B52AA6E4}">
                <adec:decorative xmlns:adec="http://schemas.microsoft.com/office/drawing/2017/decorative" val="1"/>
              </a:ext>
            </a:extLst>
          </p:cNvPr>
          <p:cNvSpPr>
            <a:spLocks/>
          </p:cNvSpPr>
          <p:nvPr/>
        </p:nvSpPr>
        <p:spPr>
          <a:xfrm>
            <a:off x="8019527" y="1803828"/>
            <a:ext cx="462986" cy="671118"/>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78CCE096-0925-41C0-AF48-23E7DBC19872}"/>
              </a:ext>
              <a:ext uri="{C183D7F6-B498-43B3-948B-1728B52AA6E4}">
                <adec:decorative xmlns:adec="http://schemas.microsoft.com/office/drawing/2017/decorative" val="1"/>
              </a:ext>
            </a:extLst>
          </p:cNvPr>
          <p:cNvSpPr>
            <a:spLocks/>
          </p:cNvSpPr>
          <p:nvPr/>
        </p:nvSpPr>
        <p:spPr>
          <a:xfrm>
            <a:off x="2616922" y="3960036"/>
            <a:ext cx="462986" cy="671118"/>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61">
            <a:extLst>
              <a:ext uri="{FF2B5EF4-FFF2-40B4-BE49-F238E27FC236}">
                <a16:creationId xmlns:a16="http://schemas.microsoft.com/office/drawing/2014/main" id="{275C6854-B085-4AC0-984F-E73F9C388471}"/>
              </a:ext>
              <a:ext uri="{C183D7F6-B498-43B3-948B-1728B52AA6E4}">
                <adec:decorative xmlns:adec="http://schemas.microsoft.com/office/drawing/2017/decorative" val="1"/>
              </a:ext>
            </a:extLst>
          </p:cNvPr>
          <p:cNvSpPr>
            <a:spLocks/>
          </p:cNvSpPr>
          <p:nvPr/>
        </p:nvSpPr>
        <p:spPr>
          <a:xfrm>
            <a:off x="6176856" y="3960036"/>
            <a:ext cx="462986" cy="671118"/>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4" name="Straight Connector 43">
            <a:extLst>
              <a:ext uri="{FF2B5EF4-FFF2-40B4-BE49-F238E27FC236}">
                <a16:creationId xmlns:a16="http://schemas.microsoft.com/office/drawing/2014/main" id="{E2EAB4BE-ED20-4BB8-A23B-B02A1115A828}"/>
              </a:ext>
              <a:ext uri="{C183D7F6-B498-43B3-948B-1728B52AA6E4}">
                <adec:decorative xmlns:adec="http://schemas.microsoft.com/office/drawing/2017/decorative" val="1"/>
              </a:ext>
            </a:extLst>
          </p:cNvPr>
          <p:cNvCxnSpPr>
            <a:cxnSpLocks/>
          </p:cNvCxnSpPr>
          <p:nvPr/>
        </p:nvCxnSpPr>
        <p:spPr>
          <a:xfrm>
            <a:off x="4458121" y="4752270"/>
            <a:ext cx="0" cy="969367"/>
          </a:xfrm>
          <a:prstGeom prst="line">
            <a:avLst/>
          </a:prstGeom>
          <a:ln w="3175">
            <a:solidFill>
              <a:schemeClr val="bg1">
                <a:lumMod val="95000"/>
                <a:alpha val="20000"/>
              </a:schemeClr>
            </a:solidFill>
          </a:ln>
        </p:spPr>
        <p:style>
          <a:lnRef idx="1">
            <a:schemeClr val="accent1"/>
          </a:lnRef>
          <a:fillRef idx="0">
            <a:schemeClr val="accent1"/>
          </a:fillRef>
          <a:effectRef idx="0">
            <a:schemeClr val="accent1"/>
          </a:effectRef>
          <a:fontRef idx="minor">
            <a:schemeClr val="tx1"/>
          </a:fontRef>
        </p:style>
      </p:cxnSp>
      <p:pic>
        <p:nvPicPr>
          <p:cNvPr id="16" name="Graphic 15" descr="Comb">
            <a:extLst>
              <a:ext uri="{FF2B5EF4-FFF2-40B4-BE49-F238E27FC236}">
                <a16:creationId xmlns:a16="http://schemas.microsoft.com/office/drawing/2014/main" id="{5DBF2BE4-FC18-F566-E6E9-32C80E3EE40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187" y="1895236"/>
            <a:ext cx="480516" cy="480516"/>
          </a:xfrm>
          <a:prstGeom prst="rect">
            <a:avLst/>
          </a:prstGeom>
        </p:spPr>
      </p:pic>
      <p:pic>
        <p:nvPicPr>
          <p:cNvPr id="20" name="Graphic 19" descr="Lashes">
            <a:extLst>
              <a:ext uri="{FF2B5EF4-FFF2-40B4-BE49-F238E27FC236}">
                <a16:creationId xmlns:a16="http://schemas.microsoft.com/office/drawing/2014/main" id="{9186AF2E-3FC5-08A5-BF9A-E88764822A3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77781" y="1915301"/>
            <a:ext cx="443326" cy="426500"/>
          </a:xfrm>
          <a:prstGeom prst="rect">
            <a:avLst/>
          </a:prstGeom>
        </p:spPr>
      </p:pic>
      <p:pic>
        <p:nvPicPr>
          <p:cNvPr id="22" name="Graphic 21" descr="Open hand with plant">
            <a:extLst>
              <a:ext uri="{FF2B5EF4-FFF2-40B4-BE49-F238E27FC236}">
                <a16:creationId xmlns:a16="http://schemas.microsoft.com/office/drawing/2014/main" id="{3BE45C9C-6D0F-E646-BC12-8CCF77E6661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034039" y="1882657"/>
            <a:ext cx="443326" cy="476029"/>
          </a:xfrm>
          <a:prstGeom prst="rect">
            <a:avLst/>
          </a:prstGeom>
        </p:spPr>
      </p:pic>
      <p:pic>
        <p:nvPicPr>
          <p:cNvPr id="24" name="Graphic 23" descr="Female Profile">
            <a:extLst>
              <a:ext uri="{FF2B5EF4-FFF2-40B4-BE49-F238E27FC236}">
                <a16:creationId xmlns:a16="http://schemas.microsoft.com/office/drawing/2014/main" id="{A60283F1-B551-6C17-0523-EE836FA37B7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114850" y="4022192"/>
            <a:ext cx="593021" cy="593021"/>
          </a:xfrm>
          <a:prstGeom prst="rect">
            <a:avLst/>
          </a:prstGeom>
        </p:spPr>
      </p:pic>
      <p:pic>
        <p:nvPicPr>
          <p:cNvPr id="26" name="Graphic 25" descr="Eye dropper">
            <a:extLst>
              <a:ext uri="{FF2B5EF4-FFF2-40B4-BE49-F238E27FC236}">
                <a16:creationId xmlns:a16="http://schemas.microsoft.com/office/drawing/2014/main" id="{E3538A59-4BA9-DD13-1D54-23BC607C27B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631771" y="4082978"/>
            <a:ext cx="435826" cy="435826"/>
          </a:xfrm>
          <a:prstGeom prst="rect">
            <a:avLst/>
          </a:prstGeom>
        </p:spPr>
      </p:pic>
    </p:spTree>
    <p:extLst>
      <p:ext uri="{BB962C8B-B14F-4D97-AF65-F5344CB8AC3E}">
        <p14:creationId xmlns:p14="http://schemas.microsoft.com/office/powerpoint/2010/main" val="17558362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5C84B00A-2062-4E70-8AD4-A114464A66DC}"/>
              </a:ext>
              <a:ext uri="{C183D7F6-B498-43B3-948B-1728B52AA6E4}">
                <adec:decorative xmlns:adec="http://schemas.microsoft.com/office/drawing/2017/decorative" val="1"/>
              </a:ext>
            </a:extLst>
          </p:cNvPr>
          <p:cNvSpPr/>
          <p:nvPr/>
        </p:nvSpPr>
        <p:spPr>
          <a:xfrm>
            <a:off x="764584" y="2238573"/>
            <a:ext cx="10629202" cy="2291045"/>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1">
            <a:extLst>
              <a:ext uri="{FF2B5EF4-FFF2-40B4-BE49-F238E27FC236}">
                <a16:creationId xmlns:a16="http://schemas.microsoft.com/office/drawing/2014/main" id="{AD429F02-7E8D-405F-86D3-2E794F83D8FE}"/>
              </a:ext>
            </a:extLst>
          </p:cNvPr>
          <p:cNvSpPr>
            <a:spLocks noGrp="1"/>
          </p:cNvSpPr>
          <p:nvPr>
            <p:ph type="sldNum" sz="quarter" idx="11"/>
          </p:nvPr>
        </p:nvSpPr>
        <p:spPr/>
        <p:txBody>
          <a:bodyPr/>
          <a:lstStyle/>
          <a:p>
            <a:fld id="{EECC7194-A4D0-457B-9D3E-53681723AFF7}" type="slidenum">
              <a:rPr lang="en-US" smtClean="0"/>
              <a:pPr/>
              <a:t>7</a:t>
            </a:fld>
            <a:endParaRPr lang="en-US" dirty="0"/>
          </a:p>
        </p:txBody>
      </p:sp>
      <p:sp>
        <p:nvSpPr>
          <p:cNvPr id="3" name="Text Placeholder 2">
            <a:extLst>
              <a:ext uri="{FF2B5EF4-FFF2-40B4-BE49-F238E27FC236}">
                <a16:creationId xmlns:a16="http://schemas.microsoft.com/office/drawing/2014/main" id="{1D7C3B75-767E-4A8C-803F-FA7025A67F7C}"/>
              </a:ext>
            </a:extLst>
          </p:cNvPr>
          <p:cNvSpPr>
            <a:spLocks noGrp="1"/>
          </p:cNvSpPr>
          <p:nvPr>
            <p:ph type="body" sz="quarter" idx="13"/>
          </p:nvPr>
        </p:nvSpPr>
        <p:spPr>
          <a:xfrm>
            <a:off x="3723038" y="4311136"/>
            <a:ext cx="2034138" cy="245885"/>
          </a:xfrm>
        </p:spPr>
        <p:txBody>
          <a:bodyPr/>
          <a:lstStyle/>
          <a:p>
            <a:r>
              <a:rPr lang="mn-MN" dirty="0"/>
              <a:t>Гагнуурын сургалтын багш</a:t>
            </a:r>
            <a:endParaRPr lang="en-US" dirty="0"/>
          </a:p>
        </p:txBody>
      </p:sp>
      <p:sp>
        <p:nvSpPr>
          <p:cNvPr id="21" name="Title 20">
            <a:extLst>
              <a:ext uri="{FF2B5EF4-FFF2-40B4-BE49-F238E27FC236}">
                <a16:creationId xmlns:a16="http://schemas.microsoft.com/office/drawing/2014/main" id="{BC5F3A4A-2857-4A67-818B-E62AB2121E48}"/>
              </a:ext>
            </a:extLst>
          </p:cNvPr>
          <p:cNvSpPr>
            <a:spLocks noGrp="1"/>
          </p:cNvSpPr>
          <p:nvPr>
            <p:ph type="title"/>
          </p:nvPr>
        </p:nvSpPr>
        <p:spPr/>
        <p:txBody>
          <a:bodyPr/>
          <a:lstStyle/>
          <a:p>
            <a:r>
              <a:rPr lang="mn-MN" dirty="0"/>
              <a:t>Мэргэжлийн сургалтын багш нар </a:t>
            </a:r>
            <a:endParaRPr lang="en-US" dirty="0"/>
          </a:p>
        </p:txBody>
      </p:sp>
      <p:sp>
        <p:nvSpPr>
          <p:cNvPr id="22" name="object 7" descr="Beige rectangle">
            <a:extLst>
              <a:ext uri="{FF2B5EF4-FFF2-40B4-BE49-F238E27FC236}">
                <a16:creationId xmlns:a16="http://schemas.microsoft.com/office/drawing/2014/main" id="{FEEE4553-844E-49F9-8166-2F2E938E3677}"/>
              </a:ext>
            </a:extLst>
          </p:cNvPr>
          <p:cNvSpPr/>
          <p:nvPr/>
        </p:nvSpPr>
        <p:spPr bwMode="white">
          <a:xfrm flipV="1">
            <a:off x="722098" y="1276875"/>
            <a:ext cx="6100425" cy="45912"/>
          </a:xfrm>
          <a:custGeom>
            <a:avLst/>
            <a:gdLst/>
            <a:ahLst/>
            <a:cxnLst/>
            <a:rect l="l" t="t" r="r" b="b"/>
            <a:pathLst>
              <a:path w="3935729">
                <a:moveTo>
                  <a:pt x="0" y="0"/>
                </a:moveTo>
                <a:lnTo>
                  <a:pt x="3935349" y="0"/>
                </a:lnTo>
              </a:path>
            </a:pathLst>
          </a:custGeom>
          <a:ln w="54863">
            <a:solidFill>
              <a:schemeClr val="accent1"/>
            </a:solidFill>
          </a:ln>
        </p:spPr>
        <p:txBody>
          <a:bodyPr wrap="square" lIns="0" tIns="0" rIns="0" bIns="0" rtlCol="0"/>
          <a:lstStyle/>
          <a:p>
            <a:endParaRPr dirty="0"/>
          </a:p>
        </p:txBody>
      </p:sp>
      <p:sp>
        <p:nvSpPr>
          <p:cNvPr id="53" name="Rectangle 52">
            <a:extLst>
              <a:ext uri="{FF2B5EF4-FFF2-40B4-BE49-F238E27FC236}">
                <a16:creationId xmlns:a16="http://schemas.microsoft.com/office/drawing/2014/main" id="{AA951CEE-7CE6-4A91-B2A1-B443273C6F3E}"/>
              </a:ext>
              <a:ext uri="{C183D7F6-B498-43B3-948B-1728B52AA6E4}">
                <adec:decorative xmlns:adec="http://schemas.microsoft.com/office/drawing/2017/decorative" val="1"/>
              </a:ext>
            </a:extLst>
          </p:cNvPr>
          <p:cNvSpPr/>
          <p:nvPr/>
        </p:nvSpPr>
        <p:spPr>
          <a:xfrm>
            <a:off x="1594339" y="1841895"/>
            <a:ext cx="1453048" cy="820207"/>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B085FEF7-45BC-4B49-8329-097F23476A6A}"/>
              </a:ext>
              <a:ext uri="{C183D7F6-B498-43B3-948B-1728B52AA6E4}">
                <adec:decorative xmlns:adec="http://schemas.microsoft.com/office/drawing/2017/decorative" val="1"/>
              </a:ext>
            </a:extLst>
          </p:cNvPr>
          <p:cNvSpPr/>
          <p:nvPr/>
        </p:nvSpPr>
        <p:spPr>
          <a:xfrm>
            <a:off x="9119476" y="1841895"/>
            <a:ext cx="1453048" cy="820207"/>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5CCC7563-285F-46AC-90A3-8D8D6F494498}"/>
              </a:ext>
              <a:ext uri="{C183D7F6-B498-43B3-948B-1728B52AA6E4}">
                <adec:decorative xmlns:adec="http://schemas.microsoft.com/office/drawing/2017/decorative" val="1"/>
              </a:ext>
            </a:extLst>
          </p:cNvPr>
          <p:cNvSpPr/>
          <p:nvPr/>
        </p:nvSpPr>
        <p:spPr>
          <a:xfrm>
            <a:off x="3475623" y="4170990"/>
            <a:ext cx="1453048" cy="820207"/>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23D892D7-D87B-407B-85EF-921DF3E196A0}"/>
              </a:ext>
              <a:ext uri="{C183D7F6-B498-43B3-948B-1728B52AA6E4}">
                <adec:decorative xmlns:adec="http://schemas.microsoft.com/office/drawing/2017/decorative" val="1"/>
              </a:ext>
            </a:extLst>
          </p:cNvPr>
          <p:cNvSpPr/>
          <p:nvPr/>
        </p:nvSpPr>
        <p:spPr>
          <a:xfrm>
            <a:off x="7238191" y="4170990"/>
            <a:ext cx="1453048" cy="820207"/>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01A47850-696A-4153-953F-D3D2FB5C31A9}"/>
              </a:ext>
              <a:ext uri="{C183D7F6-B498-43B3-948B-1728B52AA6E4}">
                <adec:decorative xmlns:adec="http://schemas.microsoft.com/office/drawing/2017/decorative" val="1"/>
              </a:ext>
            </a:extLst>
          </p:cNvPr>
          <p:cNvSpPr/>
          <p:nvPr/>
        </p:nvSpPr>
        <p:spPr>
          <a:xfrm>
            <a:off x="5369476" y="1841895"/>
            <a:ext cx="1453048" cy="820207"/>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Placeholder 13">
            <a:extLst>
              <a:ext uri="{FF2B5EF4-FFF2-40B4-BE49-F238E27FC236}">
                <a16:creationId xmlns:a16="http://schemas.microsoft.com/office/drawing/2014/main" id="{1D4161E6-7C0E-4C1E-A473-5E8AEE827A1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152790" y="2238573"/>
            <a:ext cx="1174634" cy="2088239"/>
          </a:xfrm>
          <a:prstGeom prst="rect">
            <a:avLst/>
          </a:prstGeom>
        </p:spPr>
      </p:pic>
      <p:sp>
        <p:nvSpPr>
          <p:cNvPr id="4" name="Text Placeholder 3">
            <a:extLst>
              <a:ext uri="{FF2B5EF4-FFF2-40B4-BE49-F238E27FC236}">
                <a16:creationId xmlns:a16="http://schemas.microsoft.com/office/drawing/2014/main" id="{019EEC6C-3C57-4B01-80D3-53DFDB5F7853}"/>
              </a:ext>
            </a:extLst>
          </p:cNvPr>
          <p:cNvSpPr>
            <a:spLocks noGrp="1"/>
          </p:cNvSpPr>
          <p:nvPr>
            <p:ph type="body" sz="quarter" idx="14"/>
          </p:nvPr>
        </p:nvSpPr>
        <p:spPr>
          <a:xfrm>
            <a:off x="3723038" y="3966560"/>
            <a:ext cx="2034138" cy="360445"/>
          </a:xfrm>
        </p:spPr>
        <p:txBody>
          <a:bodyPr/>
          <a:lstStyle/>
          <a:p>
            <a:r>
              <a:rPr lang="mn-MN" noProof="1"/>
              <a:t>С. Гансүх</a:t>
            </a:r>
            <a:endParaRPr lang="en-US" noProof="1"/>
          </a:p>
        </p:txBody>
      </p:sp>
      <p:sp>
        <p:nvSpPr>
          <p:cNvPr id="20" name="Text Placeholder 2">
            <a:extLst>
              <a:ext uri="{FF2B5EF4-FFF2-40B4-BE49-F238E27FC236}">
                <a16:creationId xmlns:a16="http://schemas.microsoft.com/office/drawing/2014/main" id="{4F36537F-898D-EE69-9E7E-D34C69AB10D5}"/>
              </a:ext>
            </a:extLst>
          </p:cNvPr>
          <p:cNvSpPr txBox="1">
            <a:spLocks/>
          </p:cNvSpPr>
          <p:nvPr/>
        </p:nvSpPr>
        <p:spPr>
          <a:xfrm>
            <a:off x="783373" y="4326812"/>
            <a:ext cx="2034138" cy="354422"/>
          </a:xfrm>
          <a:prstGeom prst="rect">
            <a:avLst/>
          </a:prstGeom>
        </p:spPr>
        <p:txBody>
          <a:bodyPr vert="horz" lIns="0" tIns="0" rIns="0" bIns="0" rtlCol="0" anchor="ctr">
            <a:noAutofit/>
          </a:bodyPr>
          <a:lstStyle>
            <a:lvl1pPr marL="0" indent="0" algn="ctr" defTabSz="914400" rtl="0" eaLnBrk="1" latinLnBrk="0" hangingPunct="1">
              <a:lnSpc>
                <a:spcPct val="100000"/>
              </a:lnSpc>
              <a:spcBef>
                <a:spcPts val="0"/>
              </a:spcBef>
              <a:spcAft>
                <a:spcPts val="1000"/>
              </a:spcAft>
              <a:buClr>
                <a:schemeClr val="accent2"/>
              </a:buClr>
              <a:buFont typeface="Arial" panose="020B0604020202020204" pitchFamily="34" charset="0"/>
              <a:buNone/>
              <a:defRPr sz="1200" kern="1200">
                <a:solidFill>
                  <a:schemeClr val="bg1"/>
                </a:solidFill>
                <a:latin typeface="+mn-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mn-MN" dirty="0"/>
              <a:t>ХАБЭА-н сургагч багш,</a:t>
            </a:r>
          </a:p>
          <a:p>
            <a:pPr>
              <a:spcAft>
                <a:spcPts val="0"/>
              </a:spcAft>
            </a:pPr>
            <a:r>
              <a:rPr lang="mn-MN" dirty="0"/>
              <a:t>ААМСТ-ын зөвлөх багш</a:t>
            </a:r>
            <a:endParaRPr lang="en-US" dirty="0"/>
          </a:p>
        </p:txBody>
      </p:sp>
      <p:pic>
        <p:nvPicPr>
          <p:cNvPr id="23" name="Picture Placeholder 13">
            <a:extLst>
              <a:ext uri="{FF2B5EF4-FFF2-40B4-BE49-F238E27FC236}">
                <a16:creationId xmlns:a16="http://schemas.microsoft.com/office/drawing/2014/main" id="{EBC66C36-05FE-5DFF-E975-8F459F5EDB9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2723" y="2255026"/>
            <a:ext cx="1404301" cy="2055331"/>
          </a:xfrm>
          <a:prstGeom prst="rect">
            <a:avLst/>
          </a:prstGeom>
        </p:spPr>
      </p:pic>
      <p:sp>
        <p:nvSpPr>
          <p:cNvPr id="27" name="Text Placeholder 3">
            <a:extLst>
              <a:ext uri="{FF2B5EF4-FFF2-40B4-BE49-F238E27FC236}">
                <a16:creationId xmlns:a16="http://schemas.microsoft.com/office/drawing/2014/main" id="{7E18EFA6-D81E-17A3-A073-C749EF8F811B}"/>
              </a:ext>
            </a:extLst>
          </p:cNvPr>
          <p:cNvSpPr txBox="1">
            <a:spLocks/>
          </p:cNvSpPr>
          <p:nvPr/>
        </p:nvSpPr>
        <p:spPr>
          <a:xfrm>
            <a:off x="783373" y="3966560"/>
            <a:ext cx="2034138" cy="360445"/>
          </a:xfrm>
          <a:prstGeom prst="rect">
            <a:avLst/>
          </a:prstGeom>
          <a:solidFill>
            <a:schemeClr val="tx2"/>
          </a:solidFill>
        </p:spPr>
        <p:txBody>
          <a:bodyPr vert="horz" lIns="0" tIns="0" rIns="0" bIns="0" rtlCol="0" anchor="ctr">
            <a:noAutofit/>
          </a:bodyPr>
          <a:lstStyle>
            <a:lvl1pPr marL="0" indent="0" algn="ctr" defTabSz="914400" rtl="0" eaLnBrk="1" latinLnBrk="0" hangingPunct="1">
              <a:lnSpc>
                <a:spcPct val="100000"/>
              </a:lnSpc>
              <a:spcBef>
                <a:spcPts val="0"/>
              </a:spcBef>
              <a:spcAft>
                <a:spcPts val="1000"/>
              </a:spcAft>
              <a:buClr>
                <a:schemeClr val="accent2"/>
              </a:buClr>
              <a:buFont typeface="Arial" panose="020B0604020202020204" pitchFamily="34" charset="0"/>
              <a:buNone/>
              <a:defRPr sz="1800" b="0" kern="1200" cap="none" baseline="0">
                <a:solidFill>
                  <a:schemeClr val="accent1"/>
                </a:solidFill>
                <a:latin typeface="+mj-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noProof="1"/>
              <a:t>Ү. Батсайхан</a:t>
            </a:r>
            <a:endParaRPr lang="en-US" noProof="1"/>
          </a:p>
        </p:txBody>
      </p:sp>
      <p:sp>
        <p:nvSpPr>
          <p:cNvPr id="60" name="Text Placeholder 2">
            <a:extLst>
              <a:ext uri="{FF2B5EF4-FFF2-40B4-BE49-F238E27FC236}">
                <a16:creationId xmlns:a16="http://schemas.microsoft.com/office/drawing/2014/main" id="{A55EA6FE-9880-94E4-72AB-F5574E78A1E4}"/>
              </a:ext>
            </a:extLst>
          </p:cNvPr>
          <p:cNvSpPr txBox="1">
            <a:spLocks/>
          </p:cNvSpPr>
          <p:nvPr/>
        </p:nvSpPr>
        <p:spPr>
          <a:xfrm>
            <a:off x="6670824" y="4378863"/>
            <a:ext cx="2034138" cy="287803"/>
          </a:xfrm>
          <a:prstGeom prst="rect">
            <a:avLst/>
          </a:prstGeom>
        </p:spPr>
        <p:txBody>
          <a:bodyPr vert="horz" lIns="0" tIns="0" rIns="0" bIns="0" rtlCol="0" anchor="ctr">
            <a:noAutofit/>
          </a:bodyPr>
          <a:lstStyle>
            <a:lvl1pPr marL="0" indent="0" algn="ctr" defTabSz="914400" rtl="0" eaLnBrk="1" latinLnBrk="0" hangingPunct="1">
              <a:lnSpc>
                <a:spcPct val="100000"/>
              </a:lnSpc>
              <a:spcBef>
                <a:spcPts val="0"/>
              </a:spcBef>
              <a:spcAft>
                <a:spcPts val="1000"/>
              </a:spcAft>
              <a:buClr>
                <a:schemeClr val="accent2"/>
              </a:buClr>
              <a:buFont typeface="Arial" panose="020B0604020202020204" pitchFamily="34" charset="0"/>
              <a:buNone/>
              <a:defRPr sz="1200" kern="1200">
                <a:solidFill>
                  <a:schemeClr val="bg1"/>
                </a:solidFill>
                <a:latin typeface="+mn-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dirty="0"/>
              <a:t>Хүнд машин механизмын сургалтын багш</a:t>
            </a:r>
            <a:endParaRPr lang="en-US" dirty="0"/>
          </a:p>
        </p:txBody>
      </p:sp>
      <p:pic>
        <p:nvPicPr>
          <p:cNvPr id="61" name="Picture Placeholder 13">
            <a:extLst>
              <a:ext uri="{FF2B5EF4-FFF2-40B4-BE49-F238E27FC236}">
                <a16:creationId xmlns:a16="http://schemas.microsoft.com/office/drawing/2014/main" id="{3A62F9CB-31A1-3BC2-6712-6A82E5953D5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93536" y="2238573"/>
            <a:ext cx="1430603" cy="1788253"/>
          </a:xfrm>
          <a:prstGeom prst="rect">
            <a:avLst/>
          </a:prstGeom>
        </p:spPr>
      </p:pic>
      <p:sp>
        <p:nvSpPr>
          <p:cNvPr id="62" name="Text Placeholder 3">
            <a:extLst>
              <a:ext uri="{FF2B5EF4-FFF2-40B4-BE49-F238E27FC236}">
                <a16:creationId xmlns:a16="http://schemas.microsoft.com/office/drawing/2014/main" id="{1C5528A6-1A9F-0F3B-3B0B-4D3FAED6E653}"/>
              </a:ext>
            </a:extLst>
          </p:cNvPr>
          <p:cNvSpPr txBox="1">
            <a:spLocks/>
          </p:cNvSpPr>
          <p:nvPr/>
        </p:nvSpPr>
        <p:spPr>
          <a:xfrm>
            <a:off x="6664460" y="3976548"/>
            <a:ext cx="2034138" cy="360445"/>
          </a:xfrm>
          <a:prstGeom prst="rect">
            <a:avLst/>
          </a:prstGeom>
          <a:solidFill>
            <a:schemeClr val="tx2"/>
          </a:solidFill>
        </p:spPr>
        <p:txBody>
          <a:bodyPr vert="horz" lIns="0" tIns="0" rIns="0" bIns="0" rtlCol="0" anchor="ctr">
            <a:noAutofit/>
          </a:bodyPr>
          <a:lstStyle>
            <a:lvl1pPr marL="0" indent="0" algn="ctr" defTabSz="914400" rtl="0" eaLnBrk="1" latinLnBrk="0" hangingPunct="1">
              <a:lnSpc>
                <a:spcPct val="100000"/>
              </a:lnSpc>
              <a:spcBef>
                <a:spcPts val="0"/>
              </a:spcBef>
              <a:spcAft>
                <a:spcPts val="1000"/>
              </a:spcAft>
              <a:buClr>
                <a:schemeClr val="accent2"/>
              </a:buClr>
              <a:buFont typeface="Arial" panose="020B0604020202020204" pitchFamily="34" charset="0"/>
              <a:buNone/>
              <a:defRPr sz="1800" b="0" kern="1200" cap="none" baseline="0">
                <a:solidFill>
                  <a:schemeClr val="accent1"/>
                </a:solidFill>
                <a:latin typeface="+mj-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noProof="1"/>
              <a:t>Н. Нарандэлгэр</a:t>
            </a:r>
            <a:endParaRPr lang="en-US" noProof="1"/>
          </a:p>
        </p:txBody>
      </p:sp>
      <p:sp>
        <p:nvSpPr>
          <p:cNvPr id="66" name="Text Placeholder 2">
            <a:extLst>
              <a:ext uri="{FF2B5EF4-FFF2-40B4-BE49-F238E27FC236}">
                <a16:creationId xmlns:a16="http://schemas.microsoft.com/office/drawing/2014/main" id="{98711B3B-DEDE-417A-40ED-CA863F54F164}"/>
              </a:ext>
            </a:extLst>
          </p:cNvPr>
          <p:cNvSpPr txBox="1">
            <a:spLocks/>
          </p:cNvSpPr>
          <p:nvPr/>
        </p:nvSpPr>
        <p:spPr>
          <a:xfrm>
            <a:off x="9359648" y="4281611"/>
            <a:ext cx="2034138" cy="245885"/>
          </a:xfrm>
          <a:prstGeom prst="rect">
            <a:avLst/>
          </a:prstGeom>
        </p:spPr>
        <p:txBody>
          <a:bodyPr vert="horz" lIns="0" tIns="0" rIns="0" bIns="0" rtlCol="0" anchor="ctr">
            <a:noAutofit/>
          </a:bodyPr>
          <a:lstStyle>
            <a:lvl1pPr marL="0" indent="0" algn="ctr" defTabSz="914400" rtl="0" eaLnBrk="1" latinLnBrk="0" hangingPunct="1">
              <a:lnSpc>
                <a:spcPct val="100000"/>
              </a:lnSpc>
              <a:spcBef>
                <a:spcPts val="0"/>
              </a:spcBef>
              <a:spcAft>
                <a:spcPts val="1000"/>
              </a:spcAft>
              <a:buClr>
                <a:schemeClr val="accent2"/>
              </a:buClr>
              <a:buFont typeface="Arial" panose="020B0604020202020204" pitchFamily="34" charset="0"/>
              <a:buNone/>
              <a:defRPr sz="1200" kern="1200">
                <a:solidFill>
                  <a:schemeClr val="bg1"/>
                </a:solidFill>
                <a:latin typeface="+mn-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dirty="0"/>
              <a:t>Цахилгаанчин, сантехник, мужааны сургалтын багш</a:t>
            </a:r>
            <a:endParaRPr lang="en-US" dirty="0"/>
          </a:p>
        </p:txBody>
      </p:sp>
      <p:pic>
        <p:nvPicPr>
          <p:cNvPr id="67" name="Picture Placeholder 13">
            <a:extLst>
              <a:ext uri="{FF2B5EF4-FFF2-40B4-BE49-F238E27FC236}">
                <a16:creationId xmlns:a16="http://schemas.microsoft.com/office/drawing/2014/main" id="{47CA24FF-0699-DC1C-8209-11689385924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666148" y="2252708"/>
            <a:ext cx="1421137" cy="1885631"/>
          </a:xfrm>
          <a:prstGeom prst="rect">
            <a:avLst/>
          </a:prstGeom>
        </p:spPr>
      </p:pic>
      <p:sp>
        <p:nvSpPr>
          <p:cNvPr id="68" name="Text Placeholder 3">
            <a:extLst>
              <a:ext uri="{FF2B5EF4-FFF2-40B4-BE49-F238E27FC236}">
                <a16:creationId xmlns:a16="http://schemas.microsoft.com/office/drawing/2014/main" id="{9E5AA083-8DB4-F734-96B1-27DB81EB23DC}"/>
              </a:ext>
            </a:extLst>
          </p:cNvPr>
          <p:cNvSpPr txBox="1">
            <a:spLocks/>
          </p:cNvSpPr>
          <p:nvPr/>
        </p:nvSpPr>
        <p:spPr>
          <a:xfrm>
            <a:off x="9359648" y="3879103"/>
            <a:ext cx="2034138" cy="360445"/>
          </a:xfrm>
          <a:prstGeom prst="rect">
            <a:avLst/>
          </a:prstGeom>
          <a:solidFill>
            <a:schemeClr val="tx2"/>
          </a:solidFill>
        </p:spPr>
        <p:txBody>
          <a:bodyPr vert="horz" lIns="0" tIns="0" rIns="0" bIns="0" rtlCol="0" anchor="ctr">
            <a:noAutofit/>
          </a:bodyPr>
          <a:lstStyle>
            <a:lvl1pPr marL="0" indent="0" algn="ctr" defTabSz="914400" rtl="0" eaLnBrk="1" latinLnBrk="0" hangingPunct="1">
              <a:lnSpc>
                <a:spcPct val="100000"/>
              </a:lnSpc>
              <a:spcBef>
                <a:spcPts val="0"/>
              </a:spcBef>
              <a:spcAft>
                <a:spcPts val="1000"/>
              </a:spcAft>
              <a:buClr>
                <a:schemeClr val="accent2"/>
              </a:buClr>
              <a:buFont typeface="Arial" panose="020B0604020202020204" pitchFamily="34" charset="0"/>
              <a:buNone/>
              <a:defRPr sz="1800" b="0" kern="1200" cap="none" baseline="0">
                <a:solidFill>
                  <a:schemeClr val="accent1"/>
                </a:solidFill>
                <a:latin typeface="+mj-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noProof="1"/>
              <a:t>Б. Батбаатар</a:t>
            </a:r>
            <a:endParaRPr lang="en-US" noProof="1"/>
          </a:p>
        </p:txBody>
      </p:sp>
    </p:spTree>
    <p:extLst>
      <p:ext uri="{BB962C8B-B14F-4D97-AF65-F5344CB8AC3E}">
        <p14:creationId xmlns:p14="http://schemas.microsoft.com/office/powerpoint/2010/main" val="38931054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a:extLst>
              <a:ext uri="{FF2B5EF4-FFF2-40B4-BE49-F238E27FC236}">
                <a16:creationId xmlns:a16="http://schemas.microsoft.com/office/drawing/2014/main" id="{D4AB4507-F77A-44A5-B290-3F3D4817B7B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19" name="Rectangle 18">
            <a:extLst>
              <a:ext uri="{FF2B5EF4-FFF2-40B4-BE49-F238E27FC236}">
                <a16:creationId xmlns:a16="http://schemas.microsoft.com/office/drawing/2014/main" id="{A4592135-A11E-4178-A320-510C4B7492A3}"/>
              </a:ext>
              <a:ext uri="{C183D7F6-B498-43B3-948B-1728B52AA6E4}">
                <adec:decorative xmlns:adec="http://schemas.microsoft.com/office/drawing/2017/decorative" val="1"/>
              </a:ext>
            </a:extLst>
          </p:cNvPr>
          <p:cNvSpPr/>
          <p:nvPr/>
        </p:nvSpPr>
        <p:spPr>
          <a:xfrm>
            <a:off x="180000" y="181903"/>
            <a:ext cx="11832000" cy="6513922"/>
          </a:xfrm>
          <a:prstGeom prst="rect">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1C499D5A-91D2-45BF-B204-6FDFFE97FFA9}"/>
              </a:ext>
            </a:extLst>
          </p:cNvPr>
          <p:cNvSpPr>
            <a:spLocks noGrp="1"/>
          </p:cNvSpPr>
          <p:nvPr>
            <p:ph type="title"/>
          </p:nvPr>
        </p:nvSpPr>
        <p:spPr/>
        <p:txBody>
          <a:bodyPr/>
          <a:lstStyle/>
          <a:p>
            <a:r>
              <a:rPr lang="mn-MN" dirty="0"/>
              <a:t>Мэргэжлийн сургалт</a:t>
            </a:r>
            <a:endParaRPr lang="en-US" dirty="0"/>
          </a:p>
        </p:txBody>
      </p:sp>
      <p:sp>
        <p:nvSpPr>
          <p:cNvPr id="4" name="Slide Number Placeholder 3">
            <a:extLst>
              <a:ext uri="{FF2B5EF4-FFF2-40B4-BE49-F238E27FC236}">
                <a16:creationId xmlns:a16="http://schemas.microsoft.com/office/drawing/2014/main" id="{98F61CED-575A-4A61-B181-A44246132635}"/>
              </a:ext>
            </a:extLst>
          </p:cNvPr>
          <p:cNvSpPr>
            <a:spLocks noGrp="1"/>
          </p:cNvSpPr>
          <p:nvPr>
            <p:ph type="sldNum" sz="quarter" idx="11"/>
          </p:nvPr>
        </p:nvSpPr>
        <p:spPr/>
        <p:txBody>
          <a:bodyPr/>
          <a:lstStyle/>
          <a:p>
            <a:fld id="{EECC7194-A4D0-457B-9D3E-53681723AFF7}" type="slidenum">
              <a:rPr lang="en-US" smtClean="0"/>
              <a:pPr/>
              <a:t>8</a:t>
            </a:fld>
            <a:endParaRPr lang="en-US" dirty="0"/>
          </a:p>
        </p:txBody>
      </p:sp>
      <p:sp>
        <p:nvSpPr>
          <p:cNvPr id="5" name="Text Placeholder 4">
            <a:extLst>
              <a:ext uri="{FF2B5EF4-FFF2-40B4-BE49-F238E27FC236}">
                <a16:creationId xmlns:a16="http://schemas.microsoft.com/office/drawing/2014/main" id="{7E6F3A07-B555-4DCB-847F-A2749A0C0866}"/>
              </a:ext>
            </a:extLst>
          </p:cNvPr>
          <p:cNvSpPr>
            <a:spLocks noGrp="1"/>
          </p:cNvSpPr>
          <p:nvPr>
            <p:ph type="body" sz="quarter" idx="13"/>
          </p:nvPr>
        </p:nvSpPr>
        <p:spPr>
          <a:xfrm>
            <a:off x="1470581" y="2217242"/>
            <a:ext cx="2812282" cy="1458878"/>
          </a:xfrm>
        </p:spPr>
        <p:txBody>
          <a:bodyPr/>
          <a:lstStyle/>
          <a:p>
            <a:r>
              <a:rPr lang="mn-MN" dirty="0"/>
              <a:t>Хөдөлмөр, нийгмийн хамгааллын сайдын 2023 оны 12 дугаар сарын 06 -ны өдрийн А/173 дугаар тушаалаар шинэчлэн батлагдсан журам хөтөлбөрийн дагуу сургалт явагдана.</a:t>
            </a:r>
            <a:endParaRPr lang="en-US" dirty="0"/>
          </a:p>
        </p:txBody>
      </p:sp>
      <p:sp>
        <p:nvSpPr>
          <p:cNvPr id="6" name="Text Placeholder 5">
            <a:extLst>
              <a:ext uri="{FF2B5EF4-FFF2-40B4-BE49-F238E27FC236}">
                <a16:creationId xmlns:a16="http://schemas.microsoft.com/office/drawing/2014/main" id="{D1BEBF22-A40E-4194-AD9A-12E9E5AB0013}"/>
              </a:ext>
            </a:extLst>
          </p:cNvPr>
          <p:cNvSpPr>
            <a:spLocks noGrp="1"/>
          </p:cNvSpPr>
          <p:nvPr>
            <p:ph type="body" sz="quarter" idx="14"/>
          </p:nvPr>
        </p:nvSpPr>
        <p:spPr>
          <a:xfrm>
            <a:off x="1470581" y="1775806"/>
            <a:ext cx="2812282" cy="324448"/>
          </a:xfrm>
        </p:spPr>
        <p:txBody>
          <a:bodyPr/>
          <a:lstStyle/>
          <a:p>
            <a:r>
              <a:rPr lang="mn-MN" dirty="0"/>
              <a:t>ХАБЭА</a:t>
            </a:r>
            <a:endParaRPr lang="en-US" dirty="0"/>
          </a:p>
        </p:txBody>
      </p:sp>
      <p:sp>
        <p:nvSpPr>
          <p:cNvPr id="7" name="Text Placeholder 6">
            <a:extLst>
              <a:ext uri="{FF2B5EF4-FFF2-40B4-BE49-F238E27FC236}">
                <a16:creationId xmlns:a16="http://schemas.microsoft.com/office/drawing/2014/main" id="{998C0573-728C-4817-B25F-9C4BA8292FDB}"/>
              </a:ext>
            </a:extLst>
          </p:cNvPr>
          <p:cNvSpPr>
            <a:spLocks noGrp="1"/>
          </p:cNvSpPr>
          <p:nvPr>
            <p:ph type="body" sz="quarter" idx="15"/>
          </p:nvPr>
        </p:nvSpPr>
        <p:spPr>
          <a:xfrm>
            <a:off x="5045378" y="2100253"/>
            <a:ext cx="2812282" cy="1575864"/>
          </a:xfrm>
        </p:spPr>
        <p:txBody>
          <a:bodyPr/>
          <a:lstStyle/>
          <a:p>
            <a:pPr>
              <a:spcAft>
                <a:spcPts val="0"/>
              </a:spcAft>
            </a:pPr>
            <a:r>
              <a:rPr lang="mn-MN" sz="1100" dirty="0"/>
              <a:t>Гар зүгшрүүлэх</a:t>
            </a:r>
          </a:p>
          <a:p>
            <a:pPr>
              <a:spcAft>
                <a:spcPts val="0"/>
              </a:spcAft>
            </a:pPr>
            <a:r>
              <a:rPr lang="mn-MN" sz="1100" dirty="0"/>
              <a:t>Таазны гагнуур хийх</a:t>
            </a:r>
          </a:p>
          <a:p>
            <a:pPr>
              <a:spcAft>
                <a:spcPts val="0"/>
              </a:spcAft>
            </a:pPr>
            <a:r>
              <a:rPr lang="mn-MN" sz="1100" dirty="0"/>
              <a:t>Булангийн гагнуур хийх</a:t>
            </a:r>
          </a:p>
          <a:p>
            <a:pPr>
              <a:spcAft>
                <a:spcPts val="0"/>
              </a:spcAft>
            </a:pPr>
            <a:r>
              <a:rPr lang="mn-MN" sz="1100" dirty="0"/>
              <a:t>Босоо хавтгайд гагнуур хийх</a:t>
            </a:r>
          </a:p>
          <a:p>
            <a:pPr>
              <a:spcAft>
                <a:spcPts val="0"/>
              </a:spcAft>
            </a:pPr>
            <a:r>
              <a:rPr lang="mn-MN" sz="1100" dirty="0"/>
              <a:t>Хэвтээ хавтгайд гагнуур хийх</a:t>
            </a:r>
          </a:p>
          <a:p>
            <a:pPr>
              <a:spcAft>
                <a:spcPts val="0"/>
              </a:spcAft>
            </a:pPr>
            <a:r>
              <a:rPr lang="mn-MN" sz="1100" dirty="0"/>
              <a:t>Аргон гагнуураар гагнах</a:t>
            </a:r>
          </a:p>
          <a:p>
            <a:pPr>
              <a:spcAft>
                <a:spcPts val="0"/>
              </a:spcAft>
            </a:pPr>
            <a:r>
              <a:rPr lang="mn-MN" sz="1100" dirty="0"/>
              <a:t>Хагас автомат гагнуураар гагнах</a:t>
            </a:r>
          </a:p>
          <a:p>
            <a:pPr>
              <a:spcAft>
                <a:spcPts val="0"/>
              </a:spcAft>
            </a:pPr>
            <a:r>
              <a:rPr lang="en-US" sz="1100" dirty="0"/>
              <a:t>THJ506 </a:t>
            </a:r>
            <a:r>
              <a:rPr lang="mn-MN" sz="1100" dirty="0"/>
              <a:t>Е7013 Е7018 электродоор гагнах гэх мэт</a:t>
            </a:r>
            <a:endParaRPr lang="en-US" sz="1100" noProof="1"/>
          </a:p>
        </p:txBody>
      </p:sp>
      <p:sp>
        <p:nvSpPr>
          <p:cNvPr id="8" name="Text Placeholder 7">
            <a:extLst>
              <a:ext uri="{FF2B5EF4-FFF2-40B4-BE49-F238E27FC236}">
                <a16:creationId xmlns:a16="http://schemas.microsoft.com/office/drawing/2014/main" id="{D23D57FF-A4A8-4B9F-8E36-4755E494CBB8}"/>
              </a:ext>
            </a:extLst>
          </p:cNvPr>
          <p:cNvSpPr>
            <a:spLocks noGrp="1"/>
          </p:cNvSpPr>
          <p:nvPr>
            <p:ph type="body" sz="quarter" idx="16"/>
          </p:nvPr>
        </p:nvSpPr>
        <p:spPr>
          <a:xfrm>
            <a:off x="5031291" y="1775805"/>
            <a:ext cx="2812282" cy="324448"/>
          </a:xfrm>
        </p:spPr>
        <p:txBody>
          <a:bodyPr/>
          <a:lstStyle/>
          <a:p>
            <a:r>
              <a:rPr lang="mn-MN" dirty="0"/>
              <a:t>Гагнуурчин</a:t>
            </a:r>
            <a:endParaRPr lang="en-US" dirty="0"/>
          </a:p>
        </p:txBody>
      </p:sp>
      <p:sp>
        <p:nvSpPr>
          <p:cNvPr id="9" name="Text Placeholder 8">
            <a:extLst>
              <a:ext uri="{FF2B5EF4-FFF2-40B4-BE49-F238E27FC236}">
                <a16:creationId xmlns:a16="http://schemas.microsoft.com/office/drawing/2014/main" id="{EA2C873E-AF75-4B6A-8EBE-2F12C5A7E6A0}"/>
              </a:ext>
            </a:extLst>
          </p:cNvPr>
          <p:cNvSpPr>
            <a:spLocks noGrp="1"/>
          </p:cNvSpPr>
          <p:nvPr>
            <p:ph type="body" sz="quarter" idx="17"/>
          </p:nvPr>
        </p:nvSpPr>
        <p:spPr>
          <a:xfrm>
            <a:off x="8592000" y="2217246"/>
            <a:ext cx="2812282" cy="1458874"/>
          </a:xfrm>
        </p:spPr>
        <p:txBody>
          <a:bodyPr/>
          <a:lstStyle/>
          <a:p>
            <a:pPr>
              <a:spcAft>
                <a:spcPts val="0"/>
              </a:spcAft>
            </a:pPr>
            <a:r>
              <a:rPr lang="mn-MN" dirty="0"/>
              <a:t>Экскаваторын оператор</a:t>
            </a:r>
          </a:p>
          <a:p>
            <a:pPr>
              <a:spcAft>
                <a:spcPts val="0"/>
              </a:spcAft>
            </a:pPr>
            <a:r>
              <a:rPr lang="mn-MN" noProof="1"/>
              <a:t>Ковшийн оператор</a:t>
            </a:r>
          </a:p>
          <a:p>
            <a:pPr>
              <a:spcAft>
                <a:spcPts val="0"/>
              </a:spcAft>
            </a:pPr>
            <a:r>
              <a:rPr lang="mn-MN" noProof="1"/>
              <a:t>Дампын оператор бэлтгэх онол дадлага хосолсон сургалт</a:t>
            </a:r>
          </a:p>
        </p:txBody>
      </p:sp>
      <p:sp>
        <p:nvSpPr>
          <p:cNvPr id="10" name="Text Placeholder 9">
            <a:extLst>
              <a:ext uri="{FF2B5EF4-FFF2-40B4-BE49-F238E27FC236}">
                <a16:creationId xmlns:a16="http://schemas.microsoft.com/office/drawing/2014/main" id="{FA62A9F2-7193-4B39-BE74-49635D23507F}"/>
              </a:ext>
            </a:extLst>
          </p:cNvPr>
          <p:cNvSpPr>
            <a:spLocks noGrp="1"/>
          </p:cNvSpPr>
          <p:nvPr>
            <p:ph type="body" sz="quarter" idx="18"/>
          </p:nvPr>
        </p:nvSpPr>
        <p:spPr>
          <a:xfrm>
            <a:off x="8592000" y="1684108"/>
            <a:ext cx="2812282" cy="324448"/>
          </a:xfrm>
        </p:spPr>
        <p:txBody>
          <a:bodyPr/>
          <a:lstStyle/>
          <a:p>
            <a:pPr>
              <a:spcAft>
                <a:spcPts val="0"/>
              </a:spcAft>
            </a:pPr>
            <a:r>
              <a:rPr lang="mn-MN" sz="1600" dirty="0"/>
              <a:t>Хүнд машин механизмын</a:t>
            </a:r>
          </a:p>
          <a:p>
            <a:pPr>
              <a:spcAft>
                <a:spcPts val="0"/>
              </a:spcAft>
            </a:pPr>
            <a:r>
              <a:rPr lang="mn-MN" sz="1600" dirty="0"/>
              <a:t>оператор</a:t>
            </a:r>
          </a:p>
        </p:txBody>
      </p:sp>
      <p:sp>
        <p:nvSpPr>
          <p:cNvPr id="11" name="Text Placeholder 10">
            <a:extLst>
              <a:ext uri="{FF2B5EF4-FFF2-40B4-BE49-F238E27FC236}">
                <a16:creationId xmlns:a16="http://schemas.microsoft.com/office/drawing/2014/main" id="{D39B9111-D7E0-4C6E-8B6D-2598C446AF61}"/>
              </a:ext>
            </a:extLst>
          </p:cNvPr>
          <p:cNvSpPr>
            <a:spLocks noGrp="1"/>
          </p:cNvSpPr>
          <p:nvPr>
            <p:ph type="body" sz="quarter" idx="19"/>
          </p:nvPr>
        </p:nvSpPr>
        <p:spPr>
          <a:xfrm>
            <a:off x="1470581" y="4239007"/>
            <a:ext cx="2812282" cy="1586526"/>
          </a:xfrm>
        </p:spPr>
        <p:txBody>
          <a:bodyPr/>
          <a:lstStyle/>
          <a:p>
            <a:pPr>
              <a:spcAft>
                <a:spcPts val="0"/>
              </a:spcAft>
            </a:pPr>
            <a:r>
              <a:rPr lang="mn-MN" dirty="0"/>
              <a:t>Цахилгаан дамжуулах утас түүний тухай ойлголт</a:t>
            </a:r>
          </a:p>
          <a:p>
            <a:pPr>
              <a:spcAft>
                <a:spcPts val="0"/>
              </a:spcAft>
            </a:pPr>
            <a:r>
              <a:rPr lang="mn-MN" noProof="1"/>
              <a:t>Гар багаж түүний тухай</a:t>
            </a:r>
          </a:p>
          <a:p>
            <a:pPr>
              <a:spcAft>
                <a:spcPts val="0"/>
              </a:spcAft>
            </a:pPr>
            <a:r>
              <a:rPr lang="mn-MN" noProof="1"/>
              <a:t>Цахилгаан багаж түүний тухай</a:t>
            </a:r>
          </a:p>
          <a:p>
            <a:pPr>
              <a:spcAft>
                <a:spcPts val="0"/>
              </a:spcAft>
            </a:pPr>
            <a:r>
              <a:rPr lang="mn-MN" dirty="0"/>
              <a:t>Масштаб зураг /тэмдэглэгээ/</a:t>
            </a:r>
          </a:p>
          <a:p>
            <a:pPr>
              <a:spcAft>
                <a:spcPts val="0"/>
              </a:spcAft>
            </a:pPr>
            <a:r>
              <a:rPr lang="mn-MN" dirty="0"/>
              <a:t>Холболт угсралт, суурилуулалт</a:t>
            </a:r>
          </a:p>
          <a:p>
            <a:pPr>
              <a:spcAft>
                <a:spcPts val="0"/>
              </a:spcAft>
            </a:pPr>
            <a:r>
              <a:rPr lang="mn-MN" dirty="0"/>
              <a:t>ХАБЭА-н тухай ойлголт</a:t>
            </a:r>
          </a:p>
        </p:txBody>
      </p:sp>
      <p:sp>
        <p:nvSpPr>
          <p:cNvPr id="12" name="Text Placeholder 11">
            <a:extLst>
              <a:ext uri="{FF2B5EF4-FFF2-40B4-BE49-F238E27FC236}">
                <a16:creationId xmlns:a16="http://schemas.microsoft.com/office/drawing/2014/main" id="{2C6192BD-E170-4A74-8019-C8202728C49D}"/>
              </a:ext>
            </a:extLst>
          </p:cNvPr>
          <p:cNvSpPr>
            <a:spLocks noGrp="1"/>
          </p:cNvSpPr>
          <p:nvPr>
            <p:ph type="body" sz="quarter" idx="20"/>
          </p:nvPr>
        </p:nvSpPr>
        <p:spPr>
          <a:xfrm>
            <a:off x="1470581" y="3925219"/>
            <a:ext cx="2812282" cy="299648"/>
          </a:xfrm>
        </p:spPr>
        <p:txBody>
          <a:bodyPr/>
          <a:lstStyle/>
          <a:p>
            <a:r>
              <a:rPr lang="mn-MN" dirty="0"/>
              <a:t>Цахилгаанчин</a:t>
            </a:r>
            <a:endParaRPr lang="en-US" dirty="0"/>
          </a:p>
        </p:txBody>
      </p:sp>
      <p:sp>
        <p:nvSpPr>
          <p:cNvPr id="13" name="Text Placeholder 12">
            <a:extLst>
              <a:ext uri="{FF2B5EF4-FFF2-40B4-BE49-F238E27FC236}">
                <a16:creationId xmlns:a16="http://schemas.microsoft.com/office/drawing/2014/main" id="{1590D2A3-9EEB-4BD9-A6F1-7A6252D21D06}"/>
              </a:ext>
            </a:extLst>
          </p:cNvPr>
          <p:cNvSpPr>
            <a:spLocks noGrp="1"/>
          </p:cNvSpPr>
          <p:nvPr>
            <p:ph type="body" sz="quarter" idx="21"/>
          </p:nvPr>
        </p:nvSpPr>
        <p:spPr>
          <a:xfrm>
            <a:off x="5031291" y="4239007"/>
            <a:ext cx="2812282" cy="1586526"/>
          </a:xfrm>
        </p:spPr>
        <p:txBody>
          <a:bodyPr/>
          <a:lstStyle/>
          <a:p>
            <a:pPr>
              <a:spcAft>
                <a:spcPts val="0"/>
              </a:spcAft>
            </a:pPr>
            <a:r>
              <a:rPr lang="mn-MN" dirty="0"/>
              <a:t>Мод модон эдлэлийн төрөл ангилал</a:t>
            </a:r>
          </a:p>
          <a:p>
            <a:pPr>
              <a:spcAft>
                <a:spcPts val="0"/>
              </a:spcAft>
            </a:pPr>
            <a:r>
              <a:rPr lang="mn-MN" noProof="1"/>
              <a:t>Гар багаж түүний тухай</a:t>
            </a:r>
          </a:p>
          <a:p>
            <a:pPr>
              <a:spcAft>
                <a:spcPts val="0"/>
              </a:spcAft>
            </a:pPr>
            <a:r>
              <a:rPr lang="mn-MN" noProof="1"/>
              <a:t>Цахилгаан багаж түүний тухай</a:t>
            </a:r>
          </a:p>
          <a:p>
            <a:pPr>
              <a:spcAft>
                <a:spcPts val="0"/>
              </a:spcAft>
            </a:pPr>
            <a:r>
              <a:rPr lang="mn-MN" noProof="1"/>
              <a:t>Мужааны ширээний тухай</a:t>
            </a:r>
          </a:p>
          <a:p>
            <a:pPr>
              <a:spcAft>
                <a:spcPts val="0"/>
              </a:spcAft>
            </a:pPr>
            <a:r>
              <a:rPr lang="mn-MN" noProof="1"/>
              <a:t>Хийц, бүтээц хийх бэлтгэх тухай</a:t>
            </a:r>
          </a:p>
          <a:p>
            <a:pPr>
              <a:spcAft>
                <a:spcPts val="0"/>
              </a:spcAft>
            </a:pPr>
            <a:r>
              <a:rPr lang="mn-MN" dirty="0"/>
              <a:t>ХАБЭА-н тухай ойлголт </a:t>
            </a:r>
            <a:r>
              <a:rPr lang="mn-MN" noProof="1"/>
              <a:t>гэх мэт</a:t>
            </a:r>
          </a:p>
        </p:txBody>
      </p:sp>
      <p:sp>
        <p:nvSpPr>
          <p:cNvPr id="14" name="Text Placeholder 13">
            <a:extLst>
              <a:ext uri="{FF2B5EF4-FFF2-40B4-BE49-F238E27FC236}">
                <a16:creationId xmlns:a16="http://schemas.microsoft.com/office/drawing/2014/main" id="{FA88E256-0941-4678-8F52-4A15674EC324}"/>
              </a:ext>
            </a:extLst>
          </p:cNvPr>
          <p:cNvSpPr>
            <a:spLocks noGrp="1"/>
          </p:cNvSpPr>
          <p:nvPr>
            <p:ph type="body" sz="quarter" idx="22"/>
          </p:nvPr>
        </p:nvSpPr>
        <p:spPr>
          <a:xfrm>
            <a:off x="5031291" y="3925219"/>
            <a:ext cx="2812282" cy="299648"/>
          </a:xfrm>
        </p:spPr>
        <p:txBody>
          <a:bodyPr/>
          <a:lstStyle/>
          <a:p>
            <a:r>
              <a:rPr lang="mn-MN" dirty="0"/>
              <a:t>Мужаан</a:t>
            </a:r>
            <a:endParaRPr lang="en-US" dirty="0"/>
          </a:p>
        </p:txBody>
      </p:sp>
      <p:cxnSp>
        <p:nvCxnSpPr>
          <p:cNvPr id="42" name="Straight Connector 41">
            <a:extLst>
              <a:ext uri="{FF2B5EF4-FFF2-40B4-BE49-F238E27FC236}">
                <a16:creationId xmlns:a16="http://schemas.microsoft.com/office/drawing/2014/main" id="{6917E9BF-7C5E-4DE7-8C66-9B69A207D1E4}"/>
              </a:ext>
              <a:ext uri="{C183D7F6-B498-43B3-948B-1728B52AA6E4}">
                <adec:decorative xmlns:adec="http://schemas.microsoft.com/office/drawing/2017/decorative" val="1"/>
              </a:ext>
            </a:extLst>
          </p:cNvPr>
          <p:cNvCxnSpPr/>
          <p:nvPr/>
        </p:nvCxnSpPr>
        <p:spPr>
          <a:xfrm>
            <a:off x="1511184" y="3716527"/>
            <a:ext cx="9169633" cy="0"/>
          </a:xfrm>
          <a:prstGeom prst="line">
            <a:avLst/>
          </a:prstGeom>
          <a:ln w="3175">
            <a:solidFill>
              <a:schemeClr val="bg1">
                <a:lumMod val="95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14DCD19-05BE-4D3F-A9E1-A9353D50950B}"/>
              </a:ext>
              <a:ext uri="{C183D7F6-B498-43B3-948B-1728B52AA6E4}">
                <adec:decorative xmlns:adec="http://schemas.microsoft.com/office/drawing/2017/decorative" val="1"/>
              </a:ext>
            </a:extLst>
          </p:cNvPr>
          <p:cNvCxnSpPr>
            <a:cxnSpLocks/>
          </p:cNvCxnSpPr>
          <p:nvPr/>
        </p:nvCxnSpPr>
        <p:spPr>
          <a:xfrm>
            <a:off x="4458121" y="2630172"/>
            <a:ext cx="0" cy="969367"/>
          </a:xfrm>
          <a:prstGeom prst="line">
            <a:avLst/>
          </a:prstGeom>
          <a:ln w="3175">
            <a:solidFill>
              <a:schemeClr val="bg1">
                <a:lumMod val="95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9527B99-C015-4364-A9D0-E9EF5F8CC859}"/>
              </a:ext>
              <a:ext uri="{C183D7F6-B498-43B3-948B-1728B52AA6E4}">
                <adec:decorative xmlns:adec="http://schemas.microsoft.com/office/drawing/2017/decorative" val="1"/>
              </a:ext>
            </a:extLst>
          </p:cNvPr>
          <p:cNvCxnSpPr>
            <a:cxnSpLocks/>
          </p:cNvCxnSpPr>
          <p:nvPr/>
        </p:nvCxnSpPr>
        <p:spPr>
          <a:xfrm>
            <a:off x="8019527" y="2630172"/>
            <a:ext cx="0" cy="969367"/>
          </a:xfrm>
          <a:prstGeom prst="line">
            <a:avLst/>
          </a:prstGeom>
          <a:ln w="3175">
            <a:solidFill>
              <a:schemeClr val="bg1">
                <a:lumMod val="95000"/>
                <a:alpha val="20000"/>
              </a:schemeClr>
            </a:solidFill>
          </a:ln>
        </p:spPr>
        <p:style>
          <a:lnRef idx="1">
            <a:schemeClr val="accent1"/>
          </a:lnRef>
          <a:fillRef idx="0">
            <a:schemeClr val="accent1"/>
          </a:fillRef>
          <a:effectRef idx="0">
            <a:schemeClr val="accent1"/>
          </a:effectRef>
          <a:fontRef idx="minor">
            <a:schemeClr val="tx1"/>
          </a:fontRef>
        </p:style>
      </p:cxnSp>
      <p:sp>
        <p:nvSpPr>
          <p:cNvPr id="67" name="object 7" descr="Beige rectangle">
            <a:extLst>
              <a:ext uri="{FF2B5EF4-FFF2-40B4-BE49-F238E27FC236}">
                <a16:creationId xmlns:a16="http://schemas.microsoft.com/office/drawing/2014/main" id="{6167A703-9B37-469C-853D-0CB6C1F4D8F0}"/>
              </a:ext>
            </a:extLst>
          </p:cNvPr>
          <p:cNvSpPr/>
          <p:nvPr/>
        </p:nvSpPr>
        <p:spPr bwMode="white">
          <a:xfrm flipV="1">
            <a:off x="722099" y="1277068"/>
            <a:ext cx="2812282" cy="45719"/>
          </a:xfrm>
          <a:custGeom>
            <a:avLst/>
            <a:gdLst/>
            <a:ahLst/>
            <a:cxnLst/>
            <a:rect l="l" t="t" r="r" b="b"/>
            <a:pathLst>
              <a:path w="3935729">
                <a:moveTo>
                  <a:pt x="0" y="0"/>
                </a:moveTo>
                <a:lnTo>
                  <a:pt x="3935349" y="0"/>
                </a:lnTo>
              </a:path>
            </a:pathLst>
          </a:custGeom>
          <a:ln w="54863">
            <a:solidFill>
              <a:schemeClr val="accent1"/>
            </a:solidFill>
          </a:ln>
        </p:spPr>
        <p:txBody>
          <a:bodyPr wrap="square" lIns="0" tIns="0" rIns="0" bIns="0" rtlCol="0"/>
          <a:lstStyle/>
          <a:p>
            <a:endParaRPr lang="en-US" dirty="0"/>
          </a:p>
        </p:txBody>
      </p:sp>
      <p:sp>
        <p:nvSpPr>
          <p:cNvPr id="41" name="Rectangle 40">
            <a:extLst>
              <a:ext uri="{FF2B5EF4-FFF2-40B4-BE49-F238E27FC236}">
                <a16:creationId xmlns:a16="http://schemas.microsoft.com/office/drawing/2014/main" id="{F1E4A73F-DB3E-4AF4-A250-CB257055A3B2}"/>
              </a:ext>
              <a:ext uri="{C183D7F6-B498-43B3-948B-1728B52AA6E4}">
                <adec:decorative xmlns:adec="http://schemas.microsoft.com/office/drawing/2017/decorative" val="1"/>
              </a:ext>
            </a:extLst>
          </p:cNvPr>
          <p:cNvSpPr>
            <a:spLocks/>
          </p:cNvSpPr>
          <p:nvPr/>
        </p:nvSpPr>
        <p:spPr>
          <a:xfrm>
            <a:off x="898187" y="1803828"/>
            <a:ext cx="462986" cy="671118"/>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A651BC50-F263-44D5-B1E1-32D5EA7EA21F}"/>
              </a:ext>
              <a:ext uri="{C183D7F6-B498-43B3-948B-1728B52AA6E4}">
                <adec:decorative xmlns:adec="http://schemas.microsoft.com/office/drawing/2017/decorative" val="1"/>
              </a:ext>
            </a:extLst>
          </p:cNvPr>
          <p:cNvSpPr>
            <a:spLocks/>
          </p:cNvSpPr>
          <p:nvPr/>
        </p:nvSpPr>
        <p:spPr>
          <a:xfrm>
            <a:off x="4458121" y="1803828"/>
            <a:ext cx="462986" cy="671118"/>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100AA00A-91AC-4400-AF7A-EAB0770006ED}"/>
              </a:ext>
              <a:ext uri="{C183D7F6-B498-43B3-948B-1728B52AA6E4}">
                <adec:decorative xmlns:adec="http://schemas.microsoft.com/office/drawing/2017/decorative" val="1"/>
              </a:ext>
            </a:extLst>
          </p:cNvPr>
          <p:cNvSpPr>
            <a:spLocks/>
          </p:cNvSpPr>
          <p:nvPr/>
        </p:nvSpPr>
        <p:spPr>
          <a:xfrm>
            <a:off x="8019527" y="1803828"/>
            <a:ext cx="462986" cy="671118"/>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78CCE096-0925-41C0-AF48-23E7DBC19872}"/>
              </a:ext>
              <a:ext uri="{C183D7F6-B498-43B3-948B-1728B52AA6E4}">
                <adec:decorative xmlns:adec="http://schemas.microsoft.com/office/drawing/2017/decorative" val="1"/>
              </a:ext>
            </a:extLst>
          </p:cNvPr>
          <p:cNvSpPr>
            <a:spLocks/>
          </p:cNvSpPr>
          <p:nvPr/>
        </p:nvSpPr>
        <p:spPr>
          <a:xfrm>
            <a:off x="898187" y="3960036"/>
            <a:ext cx="462986" cy="671118"/>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61">
            <a:extLst>
              <a:ext uri="{FF2B5EF4-FFF2-40B4-BE49-F238E27FC236}">
                <a16:creationId xmlns:a16="http://schemas.microsoft.com/office/drawing/2014/main" id="{275C6854-B085-4AC0-984F-E73F9C388471}"/>
              </a:ext>
              <a:ext uri="{C183D7F6-B498-43B3-948B-1728B52AA6E4}">
                <adec:decorative xmlns:adec="http://schemas.microsoft.com/office/drawing/2017/decorative" val="1"/>
              </a:ext>
            </a:extLst>
          </p:cNvPr>
          <p:cNvSpPr>
            <a:spLocks/>
          </p:cNvSpPr>
          <p:nvPr/>
        </p:nvSpPr>
        <p:spPr>
          <a:xfrm>
            <a:off x="4458121" y="3960036"/>
            <a:ext cx="462986" cy="671118"/>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4" name="Straight Connector 43">
            <a:extLst>
              <a:ext uri="{FF2B5EF4-FFF2-40B4-BE49-F238E27FC236}">
                <a16:creationId xmlns:a16="http://schemas.microsoft.com/office/drawing/2014/main" id="{E2EAB4BE-ED20-4BB8-A23B-B02A1115A828}"/>
              </a:ext>
              <a:ext uri="{C183D7F6-B498-43B3-948B-1728B52AA6E4}">
                <adec:decorative xmlns:adec="http://schemas.microsoft.com/office/drawing/2017/decorative" val="1"/>
              </a:ext>
            </a:extLst>
          </p:cNvPr>
          <p:cNvCxnSpPr>
            <a:cxnSpLocks/>
          </p:cNvCxnSpPr>
          <p:nvPr/>
        </p:nvCxnSpPr>
        <p:spPr>
          <a:xfrm>
            <a:off x="4458121" y="4752270"/>
            <a:ext cx="0" cy="969367"/>
          </a:xfrm>
          <a:prstGeom prst="line">
            <a:avLst/>
          </a:prstGeom>
          <a:ln w="3175">
            <a:solidFill>
              <a:schemeClr val="bg1">
                <a:lumMod val="95000"/>
                <a:alpha val="20000"/>
              </a:schemeClr>
            </a:solidFill>
          </a:ln>
        </p:spPr>
        <p:style>
          <a:lnRef idx="1">
            <a:schemeClr val="accent1"/>
          </a:lnRef>
          <a:fillRef idx="0">
            <a:schemeClr val="accent1"/>
          </a:fillRef>
          <a:effectRef idx="0">
            <a:schemeClr val="accent1"/>
          </a:effectRef>
          <a:fontRef idx="minor">
            <a:schemeClr val="tx1"/>
          </a:fontRef>
        </p:style>
      </p:cxnSp>
      <p:pic>
        <p:nvPicPr>
          <p:cNvPr id="15" name="Graphic 14" descr="Welder">
            <a:extLst>
              <a:ext uri="{FF2B5EF4-FFF2-40B4-BE49-F238E27FC236}">
                <a16:creationId xmlns:a16="http://schemas.microsoft.com/office/drawing/2014/main" id="{4BBC592C-BB1F-A457-6F38-C2A301883EE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80328" y="1892240"/>
            <a:ext cx="462986" cy="462986"/>
          </a:xfrm>
          <a:prstGeom prst="rect">
            <a:avLst/>
          </a:prstGeom>
        </p:spPr>
      </p:pic>
      <p:pic>
        <p:nvPicPr>
          <p:cNvPr id="17" name="Graphic 16" descr="Construction worker">
            <a:extLst>
              <a:ext uri="{FF2B5EF4-FFF2-40B4-BE49-F238E27FC236}">
                <a16:creationId xmlns:a16="http://schemas.microsoft.com/office/drawing/2014/main" id="{C624402C-3577-C57F-016C-466C7B17309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98187" y="1941953"/>
            <a:ext cx="462986" cy="462986"/>
          </a:xfrm>
          <a:prstGeom prst="rect">
            <a:avLst/>
          </a:prstGeom>
        </p:spPr>
      </p:pic>
      <p:pic>
        <p:nvPicPr>
          <p:cNvPr id="21" name="Graphic 20" descr="Electrician">
            <a:extLst>
              <a:ext uri="{FF2B5EF4-FFF2-40B4-BE49-F238E27FC236}">
                <a16:creationId xmlns:a16="http://schemas.microsoft.com/office/drawing/2014/main" id="{FA606B77-AEC1-C034-BC89-F32EAA74AC6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11499" y="4064102"/>
            <a:ext cx="462986" cy="462986"/>
          </a:xfrm>
          <a:prstGeom prst="rect">
            <a:avLst/>
          </a:prstGeom>
        </p:spPr>
      </p:pic>
      <p:pic>
        <p:nvPicPr>
          <p:cNvPr id="23" name="Graphic 22" descr="Saw">
            <a:extLst>
              <a:ext uri="{FF2B5EF4-FFF2-40B4-BE49-F238E27FC236}">
                <a16:creationId xmlns:a16="http://schemas.microsoft.com/office/drawing/2014/main" id="{A46080A1-2F37-F460-18A3-AEA345CB316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458121" y="4075486"/>
            <a:ext cx="462986" cy="462986"/>
          </a:xfrm>
          <a:prstGeom prst="rect">
            <a:avLst/>
          </a:prstGeom>
        </p:spPr>
      </p:pic>
      <p:pic>
        <p:nvPicPr>
          <p:cNvPr id="25" name="Graphic 24" descr="Wrench">
            <a:extLst>
              <a:ext uri="{FF2B5EF4-FFF2-40B4-BE49-F238E27FC236}">
                <a16:creationId xmlns:a16="http://schemas.microsoft.com/office/drawing/2014/main" id="{91233D06-4F03-0783-AAE4-EC4EC30AECCA}"/>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004743" y="4064102"/>
            <a:ext cx="462986" cy="462986"/>
          </a:xfrm>
          <a:prstGeom prst="rect">
            <a:avLst/>
          </a:prstGeom>
        </p:spPr>
      </p:pic>
      <p:sp>
        <p:nvSpPr>
          <p:cNvPr id="28" name="Text Placeholder 12">
            <a:extLst>
              <a:ext uri="{FF2B5EF4-FFF2-40B4-BE49-F238E27FC236}">
                <a16:creationId xmlns:a16="http://schemas.microsoft.com/office/drawing/2014/main" id="{80536172-B6F6-7630-A009-4D37BF602C17}"/>
              </a:ext>
            </a:extLst>
          </p:cNvPr>
          <p:cNvSpPr txBox="1">
            <a:spLocks/>
          </p:cNvSpPr>
          <p:nvPr/>
        </p:nvSpPr>
        <p:spPr>
          <a:xfrm>
            <a:off x="8577913" y="4239007"/>
            <a:ext cx="2812282" cy="158652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1000"/>
              </a:spcAft>
              <a:buClr>
                <a:schemeClr val="accent2"/>
              </a:buClr>
              <a:buFont typeface="Arial" panose="020B0604020202020204" pitchFamily="34" charset="0"/>
              <a:buNone/>
              <a:defRPr sz="1200" kern="1200">
                <a:solidFill>
                  <a:schemeClr val="bg1"/>
                </a:solidFill>
                <a:latin typeface="+mn-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mn-MN" dirty="0"/>
              <a:t>Шугам хоолойн тухай</a:t>
            </a:r>
          </a:p>
          <a:p>
            <a:pPr>
              <a:spcAft>
                <a:spcPts val="0"/>
              </a:spcAft>
            </a:pPr>
            <a:r>
              <a:rPr lang="mn-MN" noProof="1"/>
              <a:t>Гар багаж түүний тухай</a:t>
            </a:r>
          </a:p>
          <a:p>
            <a:pPr>
              <a:spcAft>
                <a:spcPts val="0"/>
              </a:spcAft>
            </a:pPr>
            <a:r>
              <a:rPr lang="mn-MN" noProof="1"/>
              <a:t>Цахилгаан багаж түүний тухай</a:t>
            </a:r>
          </a:p>
          <a:p>
            <a:pPr>
              <a:spcAft>
                <a:spcPts val="0"/>
              </a:spcAft>
            </a:pPr>
            <a:r>
              <a:rPr lang="mn-MN" dirty="0"/>
              <a:t>Масштаб зураг /тэмдэглэгээ/</a:t>
            </a:r>
          </a:p>
          <a:p>
            <a:pPr>
              <a:spcAft>
                <a:spcPts val="0"/>
              </a:spcAft>
            </a:pPr>
            <a:r>
              <a:rPr lang="mn-MN" dirty="0"/>
              <a:t>Холболт угсралт, суурилуулалт</a:t>
            </a:r>
          </a:p>
          <a:p>
            <a:pPr>
              <a:spcAft>
                <a:spcPts val="0"/>
              </a:spcAft>
            </a:pPr>
            <a:r>
              <a:rPr lang="mn-MN" dirty="0"/>
              <a:t>ХАБЭА-н тухай ойлголт гэх мэт</a:t>
            </a:r>
          </a:p>
        </p:txBody>
      </p:sp>
      <p:sp>
        <p:nvSpPr>
          <p:cNvPr id="30" name="Text Placeholder 13">
            <a:extLst>
              <a:ext uri="{FF2B5EF4-FFF2-40B4-BE49-F238E27FC236}">
                <a16:creationId xmlns:a16="http://schemas.microsoft.com/office/drawing/2014/main" id="{3089F7F2-BAE2-1139-A823-03B13F3315F0}"/>
              </a:ext>
            </a:extLst>
          </p:cNvPr>
          <p:cNvSpPr txBox="1">
            <a:spLocks/>
          </p:cNvSpPr>
          <p:nvPr/>
        </p:nvSpPr>
        <p:spPr>
          <a:xfrm>
            <a:off x="8577913" y="3925218"/>
            <a:ext cx="2812282" cy="299649"/>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1000"/>
              </a:spcAft>
              <a:buClr>
                <a:schemeClr val="accent2"/>
              </a:buClr>
              <a:buFont typeface="Arial" panose="020B0604020202020204" pitchFamily="34" charset="0"/>
              <a:buNone/>
              <a:defRPr sz="1800" b="0" kern="1200" cap="none" baseline="0">
                <a:solidFill>
                  <a:schemeClr val="accent1"/>
                </a:solidFill>
                <a:latin typeface="+mj-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dirty="0"/>
              <a:t>Сантехникч</a:t>
            </a:r>
            <a:endParaRPr lang="en-US" dirty="0"/>
          </a:p>
        </p:txBody>
      </p:sp>
      <p:sp>
        <p:nvSpPr>
          <p:cNvPr id="31" name="Rectangle 30">
            <a:extLst>
              <a:ext uri="{FF2B5EF4-FFF2-40B4-BE49-F238E27FC236}">
                <a16:creationId xmlns:a16="http://schemas.microsoft.com/office/drawing/2014/main" id="{593A5A07-FD94-F661-E781-634C5B89758A}"/>
              </a:ext>
              <a:ext uri="{C183D7F6-B498-43B3-948B-1728B52AA6E4}">
                <adec:decorative xmlns:adec="http://schemas.microsoft.com/office/drawing/2017/decorative" val="1"/>
              </a:ext>
            </a:extLst>
          </p:cNvPr>
          <p:cNvSpPr>
            <a:spLocks/>
          </p:cNvSpPr>
          <p:nvPr/>
        </p:nvSpPr>
        <p:spPr>
          <a:xfrm>
            <a:off x="8004743" y="3960036"/>
            <a:ext cx="462986" cy="671118"/>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2" name="Straight Connector 31">
            <a:extLst>
              <a:ext uri="{FF2B5EF4-FFF2-40B4-BE49-F238E27FC236}">
                <a16:creationId xmlns:a16="http://schemas.microsoft.com/office/drawing/2014/main" id="{AF50BC5E-07FE-EECB-AE80-B1DBC532CC94}"/>
              </a:ext>
              <a:ext uri="{C183D7F6-B498-43B3-948B-1728B52AA6E4}">
                <adec:decorative xmlns:adec="http://schemas.microsoft.com/office/drawing/2017/decorative" val="1"/>
              </a:ext>
            </a:extLst>
          </p:cNvPr>
          <p:cNvCxnSpPr>
            <a:cxnSpLocks/>
          </p:cNvCxnSpPr>
          <p:nvPr/>
        </p:nvCxnSpPr>
        <p:spPr>
          <a:xfrm>
            <a:off x="8004743" y="4752270"/>
            <a:ext cx="0" cy="969367"/>
          </a:xfrm>
          <a:prstGeom prst="line">
            <a:avLst/>
          </a:prstGeom>
          <a:ln w="3175">
            <a:solidFill>
              <a:schemeClr val="bg1">
                <a:lumMod val="95000"/>
                <a:alpha val="20000"/>
              </a:schemeClr>
            </a:solidFill>
          </a:ln>
        </p:spPr>
        <p:style>
          <a:lnRef idx="1">
            <a:schemeClr val="accent1"/>
          </a:lnRef>
          <a:fillRef idx="0">
            <a:schemeClr val="accent1"/>
          </a:fillRef>
          <a:effectRef idx="0">
            <a:schemeClr val="accent1"/>
          </a:effectRef>
          <a:fontRef idx="minor">
            <a:schemeClr val="tx1"/>
          </a:fontRef>
        </p:style>
      </p:cxnSp>
      <p:pic>
        <p:nvPicPr>
          <p:cNvPr id="35" name="Graphic 34" descr="Bulldozer">
            <a:extLst>
              <a:ext uri="{FF2B5EF4-FFF2-40B4-BE49-F238E27FC236}">
                <a16:creationId xmlns:a16="http://schemas.microsoft.com/office/drawing/2014/main" id="{B47B0CE4-CC80-9C47-3F92-08029ED76D6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018055" y="1941953"/>
            <a:ext cx="462986" cy="462986"/>
          </a:xfrm>
          <a:prstGeom prst="rect">
            <a:avLst/>
          </a:prstGeom>
        </p:spPr>
      </p:pic>
    </p:spTree>
    <p:extLst>
      <p:ext uri="{BB962C8B-B14F-4D97-AF65-F5344CB8AC3E}">
        <p14:creationId xmlns:p14="http://schemas.microsoft.com/office/powerpoint/2010/main" val="27457562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5C84B00A-2062-4E70-8AD4-A114464A66DC}"/>
              </a:ext>
              <a:ext uri="{C183D7F6-B498-43B3-948B-1728B52AA6E4}">
                <adec:decorative xmlns:adec="http://schemas.microsoft.com/office/drawing/2017/decorative" val="1"/>
              </a:ext>
            </a:extLst>
          </p:cNvPr>
          <p:cNvSpPr/>
          <p:nvPr/>
        </p:nvSpPr>
        <p:spPr>
          <a:xfrm>
            <a:off x="764584" y="2238573"/>
            <a:ext cx="10629202" cy="2291045"/>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1">
            <a:extLst>
              <a:ext uri="{FF2B5EF4-FFF2-40B4-BE49-F238E27FC236}">
                <a16:creationId xmlns:a16="http://schemas.microsoft.com/office/drawing/2014/main" id="{AD429F02-7E8D-405F-86D3-2E794F83D8FE}"/>
              </a:ext>
            </a:extLst>
          </p:cNvPr>
          <p:cNvSpPr>
            <a:spLocks noGrp="1"/>
          </p:cNvSpPr>
          <p:nvPr>
            <p:ph type="sldNum" sz="quarter" idx="11"/>
          </p:nvPr>
        </p:nvSpPr>
        <p:spPr/>
        <p:txBody>
          <a:bodyPr/>
          <a:lstStyle/>
          <a:p>
            <a:fld id="{EECC7194-A4D0-457B-9D3E-53681723AFF7}" type="slidenum">
              <a:rPr lang="en-US" smtClean="0"/>
              <a:pPr/>
              <a:t>9</a:t>
            </a:fld>
            <a:endParaRPr lang="en-US" dirty="0"/>
          </a:p>
        </p:txBody>
      </p:sp>
      <p:sp>
        <p:nvSpPr>
          <p:cNvPr id="3" name="Text Placeholder 2">
            <a:extLst>
              <a:ext uri="{FF2B5EF4-FFF2-40B4-BE49-F238E27FC236}">
                <a16:creationId xmlns:a16="http://schemas.microsoft.com/office/drawing/2014/main" id="{1D7C3B75-767E-4A8C-803F-FA7025A67F7C}"/>
              </a:ext>
            </a:extLst>
          </p:cNvPr>
          <p:cNvSpPr>
            <a:spLocks noGrp="1"/>
          </p:cNvSpPr>
          <p:nvPr>
            <p:ph type="body" sz="quarter" idx="13"/>
          </p:nvPr>
        </p:nvSpPr>
        <p:spPr>
          <a:xfrm>
            <a:off x="3064321" y="4326811"/>
            <a:ext cx="2254199" cy="546293"/>
          </a:xfrm>
        </p:spPr>
        <p:txBody>
          <a:bodyPr/>
          <a:lstStyle/>
          <a:p>
            <a:pPr>
              <a:spcAft>
                <a:spcPts val="0"/>
              </a:spcAft>
            </a:pPr>
            <a:r>
              <a:rPr lang="mn-MN" dirty="0"/>
              <a:t>Хүний нөөц,</a:t>
            </a:r>
          </a:p>
          <a:p>
            <a:pPr>
              <a:spcAft>
                <a:spcPts val="0"/>
              </a:spcAft>
            </a:pPr>
            <a:r>
              <a:rPr lang="mn-MN" dirty="0"/>
              <a:t>Архив, албан хэрэг хөтлөлтийн</a:t>
            </a:r>
          </a:p>
          <a:p>
            <a:pPr>
              <a:spcAft>
                <a:spcPts val="0"/>
              </a:spcAft>
            </a:pPr>
            <a:r>
              <a:rPr lang="mn-MN" dirty="0"/>
              <a:t>сургалтын багш </a:t>
            </a:r>
            <a:endParaRPr lang="en-US" dirty="0"/>
          </a:p>
        </p:txBody>
      </p:sp>
      <p:sp>
        <p:nvSpPr>
          <p:cNvPr id="21" name="Title 20">
            <a:extLst>
              <a:ext uri="{FF2B5EF4-FFF2-40B4-BE49-F238E27FC236}">
                <a16:creationId xmlns:a16="http://schemas.microsoft.com/office/drawing/2014/main" id="{BC5F3A4A-2857-4A67-818B-E62AB2121E48}"/>
              </a:ext>
            </a:extLst>
          </p:cNvPr>
          <p:cNvSpPr>
            <a:spLocks noGrp="1"/>
          </p:cNvSpPr>
          <p:nvPr>
            <p:ph type="title"/>
          </p:nvPr>
        </p:nvSpPr>
        <p:spPr/>
        <p:txBody>
          <a:bodyPr/>
          <a:lstStyle/>
          <a:p>
            <a:r>
              <a:rPr lang="mn-MN" dirty="0"/>
              <a:t>оффисын сургалтын багш нар </a:t>
            </a:r>
            <a:endParaRPr lang="en-US" dirty="0"/>
          </a:p>
        </p:txBody>
      </p:sp>
      <p:sp>
        <p:nvSpPr>
          <p:cNvPr id="22" name="object 7" descr="Beige rectangle">
            <a:extLst>
              <a:ext uri="{FF2B5EF4-FFF2-40B4-BE49-F238E27FC236}">
                <a16:creationId xmlns:a16="http://schemas.microsoft.com/office/drawing/2014/main" id="{FEEE4553-844E-49F9-8166-2F2E938E3677}"/>
              </a:ext>
            </a:extLst>
          </p:cNvPr>
          <p:cNvSpPr/>
          <p:nvPr/>
        </p:nvSpPr>
        <p:spPr bwMode="white">
          <a:xfrm>
            <a:off x="722098" y="1322786"/>
            <a:ext cx="5517835" cy="45719"/>
          </a:xfrm>
          <a:custGeom>
            <a:avLst/>
            <a:gdLst/>
            <a:ahLst/>
            <a:cxnLst/>
            <a:rect l="l" t="t" r="r" b="b"/>
            <a:pathLst>
              <a:path w="3935729">
                <a:moveTo>
                  <a:pt x="0" y="0"/>
                </a:moveTo>
                <a:lnTo>
                  <a:pt x="3935349" y="0"/>
                </a:lnTo>
              </a:path>
            </a:pathLst>
          </a:custGeom>
          <a:ln w="54863">
            <a:solidFill>
              <a:schemeClr val="accent1"/>
            </a:solidFill>
          </a:ln>
        </p:spPr>
        <p:txBody>
          <a:bodyPr wrap="square" lIns="0" tIns="0" rIns="0" bIns="0" rtlCol="0"/>
          <a:lstStyle/>
          <a:p>
            <a:endParaRPr dirty="0"/>
          </a:p>
        </p:txBody>
      </p:sp>
      <p:sp>
        <p:nvSpPr>
          <p:cNvPr id="53" name="Rectangle 52">
            <a:extLst>
              <a:ext uri="{FF2B5EF4-FFF2-40B4-BE49-F238E27FC236}">
                <a16:creationId xmlns:a16="http://schemas.microsoft.com/office/drawing/2014/main" id="{AA951CEE-7CE6-4A91-B2A1-B443273C6F3E}"/>
              </a:ext>
              <a:ext uri="{C183D7F6-B498-43B3-948B-1728B52AA6E4}">
                <adec:decorative xmlns:adec="http://schemas.microsoft.com/office/drawing/2017/decorative" val="1"/>
              </a:ext>
            </a:extLst>
          </p:cNvPr>
          <p:cNvSpPr/>
          <p:nvPr/>
        </p:nvSpPr>
        <p:spPr>
          <a:xfrm>
            <a:off x="1594339" y="1841895"/>
            <a:ext cx="1453048" cy="820207"/>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B085FEF7-45BC-4B49-8329-097F23476A6A}"/>
              </a:ext>
              <a:ext uri="{C183D7F6-B498-43B3-948B-1728B52AA6E4}">
                <adec:decorative xmlns:adec="http://schemas.microsoft.com/office/drawing/2017/decorative" val="1"/>
              </a:ext>
            </a:extLst>
          </p:cNvPr>
          <p:cNvSpPr/>
          <p:nvPr/>
        </p:nvSpPr>
        <p:spPr>
          <a:xfrm>
            <a:off x="9119476" y="1841895"/>
            <a:ext cx="1453048" cy="820207"/>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5CCC7563-285F-46AC-90A3-8D8D6F494498}"/>
              </a:ext>
              <a:ext uri="{C183D7F6-B498-43B3-948B-1728B52AA6E4}">
                <adec:decorative xmlns:adec="http://schemas.microsoft.com/office/drawing/2017/decorative" val="1"/>
              </a:ext>
            </a:extLst>
          </p:cNvPr>
          <p:cNvSpPr/>
          <p:nvPr/>
        </p:nvSpPr>
        <p:spPr>
          <a:xfrm>
            <a:off x="3475623" y="4170990"/>
            <a:ext cx="1453048" cy="820207"/>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23D892D7-D87B-407B-85EF-921DF3E196A0}"/>
              </a:ext>
              <a:ext uri="{C183D7F6-B498-43B3-948B-1728B52AA6E4}">
                <adec:decorative xmlns:adec="http://schemas.microsoft.com/office/drawing/2017/decorative" val="1"/>
              </a:ext>
            </a:extLst>
          </p:cNvPr>
          <p:cNvSpPr/>
          <p:nvPr/>
        </p:nvSpPr>
        <p:spPr>
          <a:xfrm>
            <a:off x="7238191" y="4170990"/>
            <a:ext cx="1453048" cy="820207"/>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01A47850-696A-4153-953F-D3D2FB5C31A9}"/>
              </a:ext>
              <a:ext uri="{C183D7F6-B498-43B3-948B-1728B52AA6E4}">
                <adec:decorative xmlns:adec="http://schemas.microsoft.com/office/drawing/2017/decorative" val="1"/>
              </a:ext>
            </a:extLst>
          </p:cNvPr>
          <p:cNvSpPr/>
          <p:nvPr/>
        </p:nvSpPr>
        <p:spPr>
          <a:xfrm>
            <a:off x="5369476" y="1841895"/>
            <a:ext cx="1453048" cy="820207"/>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Placeholder 13">
            <a:extLst>
              <a:ext uri="{FF2B5EF4-FFF2-40B4-BE49-F238E27FC236}">
                <a16:creationId xmlns:a16="http://schemas.microsoft.com/office/drawing/2014/main" id="{1D4161E6-7C0E-4C1E-A473-5E8AEE827A1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604105" y="2238573"/>
            <a:ext cx="1174633" cy="2088238"/>
          </a:xfrm>
          <a:prstGeom prst="rect">
            <a:avLst/>
          </a:prstGeom>
        </p:spPr>
      </p:pic>
      <p:sp>
        <p:nvSpPr>
          <p:cNvPr id="4" name="Text Placeholder 3">
            <a:extLst>
              <a:ext uri="{FF2B5EF4-FFF2-40B4-BE49-F238E27FC236}">
                <a16:creationId xmlns:a16="http://schemas.microsoft.com/office/drawing/2014/main" id="{019EEC6C-3C57-4B01-80D3-53DFDB5F7853}"/>
              </a:ext>
            </a:extLst>
          </p:cNvPr>
          <p:cNvSpPr>
            <a:spLocks noGrp="1"/>
          </p:cNvSpPr>
          <p:nvPr>
            <p:ph type="body" sz="quarter" idx="14"/>
          </p:nvPr>
        </p:nvSpPr>
        <p:spPr>
          <a:xfrm>
            <a:off x="3174353" y="3966560"/>
            <a:ext cx="2034138" cy="360445"/>
          </a:xfrm>
        </p:spPr>
        <p:txBody>
          <a:bodyPr/>
          <a:lstStyle/>
          <a:p>
            <a:r>
              <a:rPr lang="mn-MN" noProof="1"/>
              <a:t>Б. Алтанзул</a:t>
            </a:r>
            <a:endParaRPr lang="en-US" noProof="1"/>
          </a:p>
        </p:txBody>
      </p:sp>
      <p:sp>
        <p:nvSpPr>
          <p:cNvPr id="20" name="Text Placeholder 2">
            <a:extLst>
              <a:ext uri="{FF2B5EF4-FFF2-40B4-BE49-F238E27FC236}">
                <a16:creationId xmlns:a16="http://schemas.microsoft.com/office/drawing/2014/main" id="{4F36537F-898D-EE69-9E7E-D34C69AB10D5}"/>
              </a:ext>
            </a:extLst>
          </p:cNvPr>
          <p:cNvSpPr txBox="1">
            <a:spLocks/>
          </p:cNvSpPr>
          <p:nvPr/>
        </p:nvSpPr>
        <p:spPr>
          <a:xfrm>
            <a:off x="6949490" y="4326812"/>
            <a:ext cx="2034138" cy="354422"/>
          </a:xfrm>
          <a:prstGeom prst="rect">
            <a:avLst/>
          </a:prstGeom>
        </p:spPr>
        <p:txBody>
          <a:bodyPr vert="horz" lIns="0" tIns="0" rIns="0" bIns="0" rtlCol="0" anchor="ctr">
            <a:noAutofit/>
          </a:bodyPr>
          <a:lstStyle>
            <a:lvl1pPr marL="0" indent="0" algn="ctr" defTabSz="914400" rtl="0" eaLnBrk="1" latinLnBrk="0" hangingPunct="1">
              <a:lnSpc>
                <a:spcPct val="100000"/>
              </a:lnSpc>
              <a:spcBef>
                <a:spcPts val="0"/>
              </a:spcBef>
              <a:spcAft>
                <a:spcPts val="1000"/>
              </a:spcAft>
              <a:buClr>
                <a:schemeClr val="accent2"/>
              </a:buClr>
              <a:buFont typeface="Arial" panose="020B0604020202020204" pitchFamily="34" charset="0"/>
              <a:buNone/>
              <a:defRPr sz="1200" kern="1200">
                <a:solidFill>
                  <a:schemeClr val="bg1"/>
                </a:solidFill>
                <a:latin typeface="+mn-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mn-MN" dirty="0"/>
              <a:t>Нягтлан, няравын</a:t>
            </a:r>
          </a:p>
          <a:p>
            <a:pPr>
              <a:spcAft>
                <a:spcPts val="0"/>
              </a:spcAft>
            </a:pPr>
            <a:r>
              <a:rPr lang="mn-MN" dirty="0"/>
              <a:t>сургалтын багш</a:t>
            </a:r>
            <a:endParaRPr lang="en-US" dirty="0"/>
          </a:p>
        </p:txBody>
      </p:sp>
      <p:pic>
        <p:nvPicPr>
          <p:cNvPr id="23" name="Picture Placeholder 13">
            <a:extLst>
              <a:ext uri="{FF2B5EF4-FFF2-40B4-BE49-F238E27FC236}">
                <a16:creationId xmlns:a16="http://schemas.microsoft.com/office/drawing/2014/main" id="{EBC66C36-05FE-5DFF-E975-8F459F5EDB9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15001" y="2234577"/>
            <a:ext cx="1311997" cy="2014324"/>
          </a:xfrm>
          <a:prstGeom prst="rect">
            <a:avLst/>
          </a:prstGeom>
        </p:spPr>
      </p:pic>
      <p:sp>
        <p:nvSpPr>
          <p:cNvPr id="27" name="Text Placeholder 3">
            <a:extLst>
              <a:ext uri="{FF2B5EF4-FFF2-40B4-BE49-F238E27FC236}">
                <a16:creationId xmlns:a16="http://schemas.microsoft.com/office/drawing/2014/main" id="{7E18EFA6-D81E-17A3-A073-C749EF8F811B}"/>
              </a:ext>
            </a:extLst>
          </p:cNvPr>
          <p:cNvSpPr txBox="1">
            <a:spLocks/>
          </p:cNvSpPr>
          <p:nvPr/>
        </p:nvSpPr>
        <p:spPr>
          <a:xfrm>
            <a:off x="6949490" y="3966560"/>
            <a:ext cx="2034138" cy="360445"/>
          </a:xfrm>
          <a:prstGeom prst="rect">
            <a:avLst/>
          </a:prstGeom>
          <a:solidFill>
            <a:schemeClr val="tx2"/>
          </a:solidFill>
        </p:spPr>
        <p:txBody>
          <a:bodyPr vert="horz" lIns="0" tIns="0" rIns="0" bIns="0" rtlCol="0" anchor="ctr">
            <a:noAutofit/>
          </a:bodyPr>
          <a:lstStyle>
            <a:lvl1pPr marL="0" indent="0" algn="ctr" defTabSz="914400" rtl="0" eaLnBrk="1" latinLnBrk="0" hangingPunct="1">
              <a:lnSpc>
                <a:spcPct val="100000"/>
              </a:lnSpc>
              <a:spcBef>
                <a:spcPts val="0"/>
              </a:spcBef>
              <a:spcAft>
                <a:spcPts val="1000"/>
              </a:spcAft>
              <a:buClr>
                <a:schemeClr val="accent2"/>
              </a:buClr>
              <a:buFont typeface="Arial" panose="020B0604020202020204" pitchFamily="34" charset="0"/>
              <a:buNone/>
              <a:defRPr sz="1800" b="0" kern="1200" cap="none" baseline="0">
                <a:solidFill>
                  <a:schemeClr val="accent1"/>
                </a:solidFill>
                <a:latin typeface="+mj-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noProof="1"/>
              <a:t>С. Гантөмөр</a:t>
            </a:r>
            <a:endParaRPr lang="en-US" noProof="1"/>
          </a:p>
        </p:txBody>
      </p:sp>
    </p:spTree>
    <p:extLst>
      <p:ext uri="{BB962C8B-B14F-4D97-AF65-F5344CB8AC3E}">
        <p14:creationId xmlns:p14="http://schemas.microsoft.com/office/powerpoint/2010/main" val="138865868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a:extLst>
              <a:ext uri="{FF2B5EF4-FFF2-40B4-BE49-F238E27FC236}">
                <a16:creationId xmlns:a16="http://schemas.microsoft.com/office/drawing/2014/main" id="{D4AB4507-F77A-44A5-B290-3F3D4817B7B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19" name="Rectangle 18">
            <a:extLst>
              <a:ext uri="{FF2B5EF4-FFF2-40B4-BE49-F238E27FC236}">
                <a16:creationId xmlns:a16="http://schemas.microsoft.com/office/drawing/2014/main" id="{A4592135-A11E-4178-A320-510C4B7492A3}"/>
              </a:ext>
              <a:ext uri="{C183D7F6-B498-43B3-948B-1728B52AA6E4}">
                <adec:decorative xmlns:adec="http://schemas.microsoft.com/office/drawing/2017/decorative" val="1"/>
              </a:ext>
            </a:extLst>
          </p:cNvPr>
          <p:cNvSpPr/>
          <p:nvPr/>
        </p:nvSpPr>
        <p:spPr>
          <a:xfrm>
            <a:off x="180000" y="184179"/>
            <a:ext cx="11832000" cy="6513922"/>
          </a:xfrm>
          <a:prstGeom prst="rect">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1C499D5A-91D2-45BF-B204-6FDFFE97FFA9}"/>
              </a:ext>
            </a:extLst>
          </p:cNvPr>
          <p:cNvSpPr>
            <a:spLocks noGrp="1"/>
          </p:cNvSpPr>
          <p:nvPr>
            <p:ph type="title"/>
          </p:nvPr>
        </p:nvSpPr>
        <p:spPr/>
        <p:txBody>
          <a:bodyPr/>
          <a:lstStyle/>
          <a:p>
            <a:r>
              <a:rPr lang="mn-MN" dirty="0"/>
              <a:t>оффисын сургалт</a:t>
            </a:r>
            <a:endParaRPr lang="en-US" dirty="0"/>
          </a:p>
        </p:txBody>
      </p:sp>
      <p:sp>
        <p:nvSpPr>
          <p:cNvPr id="4" name="Slide Number Placeholder 3">
            <a:extLst>
              <a:ext uri="{FF2B5EF4-FFF2-40B4-BE49-F238E27FC236}">
                <a16:creationId xmlns:a16="http://schemas.microsoft.com/office/drawing/2014/main" id="{98F61CED-575A-4A61-B181-A44246132635}"/>
              </a:ext>
            </a:extLst>
          </p:cNvPr>
          <p:cNvSpPr>
            <a:spLocks noGrp="1"/>
          </p:cNvSpPr>
          <p:nvPr>
            <p:ph type="sldNum" sz="quarter" idx="11"/>
          </p:nvPr>
        </p:nvSpPr>
        <p:spPr/>
        <p:txBody>
          <a:bodyPr/>
          <a:lstStyle/>
          <a:p>
            <a:fld id="{EECC7194-A4D0-457B-9D3E-53681723AFF7}" type="slidenum">
              <a:rPr lang="en-US" smtClean="0"/>
              <a:pPr/>
              <a:t>10</a:t>
            </a:fld>
            <a:endParaRPr lang="en-US" dirty="0"/>
          </a:p>
        </p:txBody>
      </p:sp>
      <p:sp>
        <p:nvSpPr>
          <p:cNvPr id="5" name="Text Placeholder 4">
            <a:extLst>
              <a:ext uri="{FF2B5EF4-FFF2-40B4-BE49-F238E27FC236}">
                <a16:creationId xmlns:a16="http://schemas.microsoft.com/office/drawing/2014/main" id="{7E6F3A07-B555-4DCB-847F-A2749A0C0866}"/>
              </a:ext>
            </a:extLst>
          </p:cNvPr>
          <p:cNvSpPr>
            <a:spLocks noGrp="1"/>
          </p:cNvSpPr>
          <p:nvPr>
            <p:ph type="body" sz="quarter" idx="13"/>
          </p:nvPr>
        </p:nvSpPr>
        <p:spPr>
          <a:xfrm>
            <a:off x="2561610" y="2039365"/>
            <a:ext cx="2987539" cy="1600434"/>
          </a:xfrm>
        </p:spPr>
        <p:txBody>
          <a:bodyPr/>
          <a:lstStyle/>
          <a:p>
            <a:pPr>
              <a:spcAft>
                <a:spcPts val="0"/>
              </a:spcAft>
            </a:pPr>
            <a:r>
              <a:rPr lang="mn-MN" sz="1100" dirty="0"/>
              <a:t>Архив гэж юу вэ</a:t>
            </a:r>
            <a:r>
              <a:rPr lang="en-US" sz="1100" dirty="0"/>
              <a:t>?</a:t>
            </a:r>
            <a:endParaRPr lang="mn-MN" sz="1100" dirty="0"/>
          </a:p>
          <a:p>
            <a:pPr>
              <a:spcAft>
                <a:spcPts val="0"/>
              </a:spcAft>
            </a:pPr>
            <a:r>
              <a:rPr lang="mn-MN" sz="1100" dirty="0"/>
              <a:t>Албан хэрэг хөтлөлтийн үүсэл хөгжил</a:t>
            </a:r>
          </a:p>
          <a:p>
            <a:pPr>
              <a:spcAft>
                <a:spcPts val="0"/>
              </a:spcAft>
            </a:pPr>
            <a:r>
              <a:rPr lang="mn-MN" sz="1100" dirty="0"/>
              <a:t>Баримт бичгийн бүрдэлтэд тавигдах шаардлага</a:t>
            </a:r>
          </a:p>
          <a:p>
            <a:pPr>
              <a:spcAft>
                <a:spcPts val="0"/>
              </a:spcAft>
            </a:pPr>
            <a:r>
              <a:rPr lang="mn-MN" sz="1100" dirty="0"/>
              <a:t>Зохион байгуулалтын баримт бичгүүд 1</a:t>
            </a:r>
          </a:p>
          <a:p>
            <a:pPr>
              <a:spcAft>
                <a:spcPts val="0"/>
              </a:spcAft>
            </a:pPr>
            <a:r>
              <a:rPr lang="mn-MN" sz="1100" dirty="0"/>
              <a:t>Зохион байгуулалтын баримт бичгүүд 2</a:t>
            </a:r>
          </a:p>
          <a:p>
            <a:pPr>
              <a:spcAft>
                <a:spcPts val="0"/>
              </a:spcAft>
            </a:pPr>
            <a:r>
              <a:rPr lang="mn-MN" sz="1100" dirty="0"/>
              <a:t>Баримт бичиг бүртгэл хяналт</a:t>
            </a:r>
          </a:p>
          <a:p>
            <a:pPr>
              <a:spcAft>
                <a:spcPts val="0"/>
              </a:spcAft>
            </a:pPr>
            <a:r>
              <a:rPr lang="mn-MN" sz="1100" dirty="0"/>
              <a:t>Архивт нөхөн бүрдүүлэлт хийх</a:t>
            </a:r>
          </a:p>
          <a:p>
            <a:pPr>
              <a:spcAft>
                <a:spcPts val="0"/>
              </a:spcAft>
            </a:pPr>
            <a:r>
              <a:rPr lang="mn-MN" sz="1100" dirty="0"/>
              <a:t>Архивын үлгэрчилсэн жагсаалт гэх мэт.</a:t>
            </a:r>
          </a:p>
        </p:txBody>
      </p:sp>
      <p:sp>
        <p:nvSpPr>
          <p:cNvPr id="6" name="Text Placeholder 5">
            <a:extLst>
              <a:ext uri="{FF2B5EF4-FFF2-40B4-BE49-F238E27FC236}">
                <a16:creationId xmlns:a16="http://schemas.microsoft.com/office/drawing/2014/main" id="{D1BEBF22-A40E-4194-AD9A-12E9E5AB0013}"/>
              </a:ext>
            </a:extLst>
          </p:cNvPr>
          <p:cNvSpPr>
            <a:spLocks noGrp="1"/>
          </p:cNvSpPr>
          <p:nvPr>
            <p:ph type="body" sz="quarter" idx="14"/>
          </p:nvPr>
        </p:nvSpPr>
        <p:spPr>
          <a:xfrm>
            <a:off x="2561610" y="1699080"/>
            <a:ext cx="2812282" cy="313888"/>
          </a:xfrm>
        </p:spPr>
        <p:txBody>
          <a:bodyPr/>
          <a:lstStyle/>
          <a:p>
            <a:r>
              <a:rPr lang="mn-MN" dirty="0"/>
              <a:t>Архив, албан хэрэг хөтлөлт</a:t>
            </a:r>
            <a:endParaRPr lang="en-US" dirty="0"/>
          </a:p>
        </p:txBody>
      </p:sp>
      <p:sp>
        <p:nvSpPr>
          <p:cNvPr id="8" name="Text Placeholder 7">
            <a:extLst>
              <a:ext uri="{FF2B5EF4-FFF2-40B4-BE49-F238E27FC236}">
                <a16:creationId xmlns:a16="http://schemas.microsoft.com/office/drawing/2014/main" id="{D23D57FF-A4A8-4B9F-8E36-4755E494CBB8}"/>
              </a:ext>
            </a:extLst>
          </p:cNvPr>
          <p:cNvSpPr>
            <a:spLocks noGrp="1"/>
          </p:cNvSpPr>
          <p:nvPr>
            <p:ph type="body" sz="quarter" idx="16"/>
          </p:nvPr>
        </p:nvSpPr>
        <p:spPr>
          <a:xfrm>
            <a:off x="7239919" y="1699079"/>
            <a:ext cx="2812282" cy="299855"/>
          </a:xfrm>
        </p:spPr>
        <p:txBody>
          <a:bodyPr/>
          <a:lstStyle/>
          <a:p>
            <a:r>
              <a:rPr lang="mn-MN" dirty="0"/>
              <a:t>Хүний нөөц</a:t>
            </a:r>
            <a:endParaRPr lang="en-US" dirty="0"/>
          </a:p>
        </p:txBody>
      </p:sp>
      <p:sp>
        <p:nvSpPr>
          <p:cNvPr id="10" name="Text Placeholder 9">
            <a:extLst>
              <a:ext uri="{FF2B5EF4-FFF2-40B4-BE49-F238E27FC236}">
                <a16:creationId xmlns:a16="http://schemas.microsoft.com/office/drawing/2014/main" id="{FA62A9F2-7193-4B39-BE74-49635D23507F}"/>
              </a:ext>
            </a:extLst>
          </p:cNvPr>
          <p:cNvSpPr>
            <a:spLocks noGrp="1"/>
          </p:cNvSpPr>
          <p:nvPr>
            <p:ph type="body" sz="quarter" idx="18"/>
          </p:nvPr>
        </p:nvSpPr>
        <p:spPr>
          <a:xfrm>
            <a:off x="2561610" y="3883307"/>
            <a:ext cx="2812282" cy="554643"/>
          </a:xfrm>
        </p:spPr>
        <p:txBody>
          <a:bodyPr/>
          <a:lstStyle/>
          <a:p>
            <a:r>
              <a:rPr lang="mn-MN" dirty="0"/>
              <a:t>Нягтлан</a:t>
            </a:r>
            <a:endParaRPr lang="en-US" dirty="0"/>
          </a:p>
        </p:txBody>
      </p:sp>
      <p:sp>
        <p:nvSpPr>
          <p:cNvPr id="14" name="Text Placeholder 13">
            <a:extLst>
              <a:ext uri="{FF2B5EF4-FFF2-40B4-BE49-F238E27FC236}">
                <a16:creationId xmlns:a16="http://schemas.microsoft.com/office/drawing/2014/main" id="{FA88E256-0941-4678-8F52-4A15674EC324}"/>
              </a:ext>
            </a:extLst>
          </p:cNvPr>
          <p:cNvSpPr>
            <a:spLocks noGrp="1"/>
          </p:cNvSpPr>
          <p:nvPr>
            <p:ph type="body" sz="quarter" idx="22"/>
          </p:nvPr>
        </p:nvSpPr>
        <p:spPr>
          <a:xfrm>
            <a:off x="7239919" y="3848492"/>
            <a:ext cx="2812282" cy="554643"/>
          </a:xfrm>
        </p:spPr>
        <p:txBody>
          <a:bodyPr/>
          <a:lstStyle/>
          <a:p>
            <a:r>
              <a:rPr lang="mn-MN" dirty="0"/>
              <a:t>Нярав</a:t>
            </a:r>
            <a:endParaRPr lang="en-US" dirty="0"/>
          </a:p>
        </p:txBody>
      </p:sp>
      <p:cxnSp>
        <p:nvCxnSpPr>
          <p:cNvPr id="42" name="Straight Connector 41">
            <a:extLst>
              <a:ext uri="{FF2B5EF4-FFF2-40B4-BE49-F238E27FC236}">
                <a16:creationId xmlns:a16="http://schemas.microsoft.com/office/drawing/2014/main" id="{6917E9BF-7C5E-4DE7-8C66-9B69A207D1E4}"/>
              </a:ext>
              <a:ext uri="{C183D7F6-B498-43B3-948B-1728B52AA6E4}">
                <adec:decorative xmlns:adec="http://schemas.microsoft.com/office/drawing/2017/decorative" val="1"/>
              </a:ext>
            </a:extLst>
          </p:cNvPr>
          <p:cNvCxnSpPr/>
          <p:nvPr/>
        </p:nvCxnSpPr>
        <p:spPr>
          <a:xfrm>
            <a:off x="1511184" y="3716527"/>
            <a:ext cx="9169633" cy="0"/>
          </a:xfrm>
          <a:prstGeom prst="line">
            <a:avLst/>
          </a:prstGeom>
          <a:ln w="3175">
            <a:solidFill>
              <a:schemeClr val="bg1">
                <a:lumMod val="95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14DCD19-05BE-4D3F-A9E1-A9353D50950B}"/>
              </a:ext>
              <a:ext uri="{C183D7F6-B498-43B3-948B-1728B52AA6E4}">
                <adec:decorative xmlns:adec="http://schemas.microsoft.com/office/drawing/2017/decorative" val="1"/>
              </a:ext>
            </a:extLst>
          </p:cNvPr>
          <p:cNvCxnSpPr>
            <a:cxnSpLocks/>
          </p:cNvCxnSpPr>
          <p:nvPr/>
        </p:nvCxnSpPr>
        <p:spPr>
          <a:xfrm>
            <a:off x="4458121" y="2630172"/>
            <a:ext cx="0" cy="969367"/>
          </a:xfrm>
          <a:prstGeom prst="line">
            <a:avLst/>
          </a:prstGeom>
          <a:ln w="3175">
            <a:solidFill>
              <a:schemeClr val="bg1">
                <a:lumMod val="95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9527B99-C015-4364-A9D0-E9EF5F8CC859}"/>
              </a:ext>
              <a:ext uri="{C183D7F6-B498-43B3-948B-1728B52AA6E4}">
                <adec:decorative xmlns:adec="http://schemas.microsoft.com/office/drawing/2017/decorative" val="1"/>
              </a:ext>
            </a:extLst>
          </p:cNvPr>
          <p:cNvCxnSpPr>
            <a:cxnSpLocks/>
          </p:cNvCxnSpPr>
          <p:nvPr/>
        </p:nvCxnSpPr>
        <p:spPr>
          <a:xfrm>
            <a:off x="8019527" y="2630172"/>
            <a:ext cx="0" cy="969367"/>
          </a:xfrm>
          <a:prstGeom prst="line">
            <a:avLst/>
          </a:prstGeom>
          <a:ln w="3175">
            <a:solidFill>
              <a:schemeClr val="bg1">
                <a:lumMod val="95000"/>
                <a:alpha val="20000"/>
              </a:schemeClr>
            </a:solidFill>
          </a:ln>
        </p:spPr>
        <p:style>
          <a:lnRef idx="1">
            <a:schemeClr val="accent1"/>
          </a:lnRef>
          <a:fillRef idx="0">
            <a:schemeClr val="accent1"/>
          </a:fillRef>
          <a:effectRef idx="0">
            <a:schemeClr val="accent1"/>
          </a:effectRef>
          <a:fontRef idx="minor">
            <a:schemeClr val="tx1"/>
          </a:fontRef>
        </p:style>
      </p:cxnSp>
      <p:sp>
        <p:nvSpPr>
          <p:cNvPr id="67" name="object 7" descr="Beige rectangle">
            <a:extLst>
              <a:ext uri="{FF2B5EF4-FFF2-40B4-BE49-F238E27FC236}">
                <a16:creationId xmlns:a16="http://schemas.microsoft.com/office/drawing/2014/main" id="{6167A703-9B37-469C-853D-0CB6C1F4D8F0}"/>
              </a:ext>
            </a:extLst>
          </p:cNvPr>
          <p:cNvSpPr/>
          <p:nvPr/>
        </p:nvSpPr>
        <p:spPr bwMode="white">
          <a:xfrm flipV="1">
            <a:off x="722099" y="1277068"/>
            <a:ext cx="2812282" cy="45719"/>
          </a:xfrm>
          <a:custGeom>
            <a:avLst/>
            <a:gdLst/>
            <a:ahLst/>
            <a:cxnLst/>
            <a:rect l="l" t="t" r="r" b="b"/>
            <a:pathLst>
              <a:path w="3935729">
                <a:moveTo>
                  <a:pt x="0" y="0"/>
                </a:moveTo>
                <a:lnTo>
                  <a:pt x="3935349" y="0"/>
                </a:lnTo>
              </a:path>
            </a:pathLst>
          </a:custGeom>
          <a:ln w="54863">
            <a:solidFill>
              <a:schemeClr val="accent1"/>
            </a:solidFill>
          </a:ln>
        </p:spPr>
        <p:txBody>
          <a:bodyPr wrap="square" lIns="0" tIns="0" rIns="0" bIns="0" rtlCol="0"/>
          <a:lstStyle/>
          <a:p>
            <a:endParaRPr lang="en-US" dirty="0"/>
          </a:p>
        </p:txBody>
      </p:sp>
      <p:sp>
        <p:nvSpPr>
          <p:cNvPr id="41" name="Rectangle 40">
            <a:extLst>
              <a:ext uri="{FF2B5EF4-FFF2-40B4-BE49-F238E27FC236}">
                <a16:creationId xmlns:a16="http://schemas.microsoft.com/office/drawing/2014/main" id="{F1E4A73F-DB3E-4AF4-A250-CB257055A3B2}"/>
              </a:ext>
              <a:ext uri="{C183D7F6-B498-43B3-948B-1728B52AA6E4}">
                <adec:decorative xmlns:adec="http://schemas.microsoft.com/office/drawing/2017/decorative" val="1"/>
              </a:ext>
            </a:extLst>
          </p:cNvPr>
          <p:cNvSpPr>
            <a:spLocks/>
          </p:cNvSpPr>
          <p:nvPr/>
        </p:nvSpPr>
        <p:spPr>
          <a:xfrm>
            <a:off x="1989216" y="1727102"/>
            <a:ext cx="462986" cy="671118"/>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A651BC50-F263-44D5-B1E1-32D5EA7EA21F}"/>
              </a:ext>
              <a:ext uri="{C183D7F6-B498-43B3-948B-1728B52AA6E4}">
                <adec:decorative xmlns:adec="http://schemas.microsoft.com/office/drawing/2017/decorative" val="1"/>
              </a:ext>
            </a:extLst>
          </p:cNvPr>
          <p:cNvSpPr>
            <a:spLocks/>
          </p:cNvSpPr>
          <p:nvPr/>
        </p:nvSpPr>
        <p:spPr>
          <a:xfrm>
            <a:off x="6666749" y="1727102"/>
            <a:ext cx="462986" cy="671118"/>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100AA00A-91AC-4400-AF7A-EAB0770006ED}"/>
              </a:ext>
              <a:ext uri="{C183D7F6-B498-43B3-948B-1728B52AA6E4}">
                <adec:decorative xmlns:adec="http://schemas.microsoft.com/office/drawing/2017/decorative" val="1"/>
              </a:ext>
            </a:extLst>
          </p:cNvPr>
          <p:cNvSpPr>
            <a:spLocks/>
          </p:cNvSpPr>
          <p:nvPr/>
        </p:nvSpPr>
        <p:spPr>
          <a:xfrm>
            <a:off x="1989137" y="3911330"/>
            <a:ext cx="462986" cy="671118"/>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61">
            <a:extLst>
              <a:ext uri="{FF2B5EF4-FFF2-40B4-BE49-F238E27FC236}">
                <a16:creationId xmlns:a16="http://schemas.microsoft.com/office/drawing/2014/main" id="{275C6854-B085-4AC0-984F-E73F9C388471}"/>
              </a:ext>
              <a:ext uri="{C183D7F6-B498-43B3-948B-1728B52AA6E4}">
                <adec:decorative xmlns:adec="http://schemas.microsoft.com/office/drawing/2017/decorative" val="1"/>
              </a:ext>
            </a:extLst>
          </p:cNvPr>
          <p:cNvSpPr>
            <a:spLocks/>
          </p:cNvSpPr>
          <p:nvPr/>
        </p:nvSpPr>
        <p:spPr>
          <a:xfrm>
            <a:off x="6666749" y="3883310"/>
            <a:ext cx="462986" cy="671118"/>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4" name="Straight Connector 43">
            <a:extLst>
              <a:ext uri="{FF2B5EF4-FFF2-40B4-BE49-F238E27FC236}">
                <a16:creationId xmlns:a16="http://schemas.microsoft.com/office/drawing/2014/main" id="{E2EAB4BE-ED20-4BB8-A23B-B02A1115A828}"/>
              </a:ext>
              <a:ext uri="{C183D7F6-B498-43B3-948B-1728B52AA6E4}">
                <adec:decorative xmlns:adec="http://schemas.microsoft.com/office/drawing/2017/decorative" val="1"/>
              </a:ext>
            </a:extLst>
          </p:cNvPr>
          <p:cNvCxnSpPr>
            <a:cxnSpLocks/>
          </p:cNvCxnSpPr>
          <p:nvPr/>
        </p:nvCxnSpPr>
        <p:spPr>
          <a:xfrm>
            <a:off x="4458121" y="4752270"/>
            <a:ext cx="0" cy="969367"/>
          </a:xfrm>
          <a:prstGeom prst="line">
            <a:avLst/>
          </a:prstGeom>
          <a:ln w="3175">
            <a:solidFill>
              <a:schemeClr val="bg1">
                <a:lumMod val="95000"/>
                <a:alpha val="20000"/>
              </a:schemeClr>
            </a:solidFill>
          </a:ln>
        </p:spPr>
        <p:style>
          <a:lnRef idx="1">
            <a:schemeClr val="accent1"/>
          </a:lnRef>
          <a:fillRef idx="0">
            <a:schemeClr val="accent1"/>
          </a:fillRef>
          <a:effectRef idx="0">
            <a:schemeClr val="accent1"/>
          </a:effectRef>
          <a:fontRef idx="minor">
            <a:schemeClr val="tx1"/>
          </a:fontRef>
        </p:style>
      </p:cxnSp>
      <p:sp>
        <p:nvSpPr>
          <p:cNvPr id="22" name="Text Placeholder 4">
            <a:extLst>
              <a:ext uri="{FF2B5EF4-FFF2-40B4-BE49-F238E27FC236}">
                <a16:creationId xmlns:a16="http://schemas.microsoft.com/office/drawing/2014/main" id="{FC6E9F4D-5536-52DF-7268-C60E132FA6AB}"/>
              </a:ext>
            </a:extLst>
          </p:cNvPr>
          <p:cNvSpPr txBox="1">
            <a:spLocks/>
          </p:cNvSpPr>
          <p:nvPr/>
        </p:nvSpPr>
        <p:spPr>
          <a:xfrm>
            <a:off x="7239144" y="2039365"/>
            <a:ext cx="3301855" cy="160043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1000"/>
              </a:spcAft>
              <a:buClr>
                <a:schemeClr val="accent2"/>
              </a:buClr>
              <a:buFont typeface="Arial" panose="020B0604020202020204" pitchFamily="34" charset="0"/>
              <a:buNone/>
              <a:defRPr sz="1200" kern="1200">
                <a:solidFill>
                  <a:schemeClr val="bg1"/>
                </a:solidFill>
                <a:latin typeface="+mn-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mn-MN" sz="1100" dirty="0"/>
              <a:t>Хүний нөөцийн үүсэл хөгжил</a:t>
            </a:r>
          </a:p>
          <a:p>
            <a:pPr>
              <a:spcAft>
                <a:spcPts val="0"/>
              </a:spcAft>
            </a:pPr>
            <a:r>
              <a:rPr lang="mn-MN" sz="1100" dirty="0"/>
              <a:t>Байгууллагын соёл, бүтэц</a:t>
            </a:r>
          </a:p>
          <a:p>
            <a:pPr>
              <a:spcAft>
                <a:spcPts val="0"/>
              </a:spcAft>
            </a:pPr>
            <a:r>
              <a:rPr lang="mn-MN" sz="1100" dirty="0"/>
              <a:t>Хүний нөөцийн төлөвлөлт</a:t>
            </a:r>
          </a:p>
          <a:p>
            <a:pPr>
              <a:spcAft>
                <a:spcPts val="0"/>
              </a:spcAft>
            </a:pPr>
            <a:r>
              <a:rPr lang="mn-MN" sz="1100" dirty="0"/>
              <a:t>Ажлын гүйцэтгэлийн үнэлгээ</a:t>
            </a:r>
          </a:p>
          <a:p>
            <a:pPr>
              <a:spcAft>
                <a:spcPts val="0"/>
              </a:spcAft>
            </a:pPr>
            <a:r>
              <a:rPr lang="mn-MN" sz="1100" dirty="0"/>
              <a:t>Хүний нөөцийн сургалт, хөгжил</a:t>
            </a:r>
          </a:p>
          <a:p>
            <a:pPr>
              <a:spcAft>
                <a:spcPts val="0"/>
              </a:spcAft>
            </a:pPr>
            <a:r>
              <a:rPr lang="mn-MN" sz="1100" dirty="0"/>
              <a:t>Хүний нөөцийн бодлого стратеги</a:t>
            </a:r>
          </a:p>
          <a:p>
            <a:pPr>
              <a:spcAft>
                <a:spcPts val="0"/>
              </a:spcAft>
            </a:pPr>
            <a:r>
              <a:rPr lang="mn-MN" sz="1100" dirty="0"/>
              <a:t>Шагнал урамшуулалын тогтолцоо</a:t>
            </a:r>
          </a:p>
          <a:p>
            <a:pPr>
              <a:spcAft>
                <a:spcPts val="0"/>
              </a:spcAft>
            </a:pPr>
            <a:r>
              <a:rPr lang="mn-MN" sz="1100" dirty="0"/>
              <a:t>Хүний нөөцийн баримт бүртгэл, судалгаа гэх мэт.</a:t>
            </a:r>
          </a:p>
        </p:txBody>
      </p:sp>
      <p:sp>
        <p:nvSpPr>
          <p:cNvPr id="25" name="Text Placeholder 4">
            <a:extLst>
              <a:ext uri="{FF2B5EF4-FFF2-40B4-BE49-F238E27FC236}">
                <a16:creationId xmlns:a16="http://schemas.microsoft.com/office/drawing/2014/main" id="{C74594BC-03B8-2B46-A46A-19FA030C1A27}"/>
              </a:ext>
            </a:extLst>
          </p:cNvPr>
          <p:cNvSpPr txBox="1">
            <a:spLocks/>
          </p:cNvSpPr>
          <p:nvPr/>
        </p:nvSpPr>
        <p:spPr>
          <a:xfrm>
            <a:off x="2560059" y="4223569"/>
            <a:ext cx="2987539" cy="160046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1000"/>
              </a:spcAft>
              <a:buClr>
                <a:schemeClr val="accent2"/>
              </a:buClr>
              <a:buFont typeface="Arial" panose="020B0604020202020204" pitchFamily="34" charset="0"/>
              <a:buNone/>
              <a:defRPr sz="1200" kern="1200">
                <a:solidFill>
                  <a:schemeClr val="bg1"/>
                </a:solidFill>
                <a:latin typeface="+mn-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mn-MN" sz="1100" dirty="0"/>
              <a:t>НӨАТ тайлан</a:t>
            </a:r>
          </a:p>
          <a:p>
            <a:pPr>
              <a:spcAft>
                <a:spcPts val="0"/>
              </a:spcAft>
            </a:pPr>
            <a:r>
              <a:rPr lang="mn-MN" sz="1100" dirty="0"/>
              <a:t>Татварын тайлан</a:t>
            </a:r>
          </a:p>
          <a:p>
            <a:pPr>
              <a:spcAft>
                <a:spcPts val="0"/>
              </a:spcAft>
            </a:pPr>
            <a:r>
              <a:rPr lang="mn-MN" sz="1100" dirty="0"/>
              <a:t>Цалингийн тайлан</a:t>
            </a:r>
          </a:p>
          <a:p>
            <a:pPr>
              <a:spcAft>
                <a:spcPts val="0"/>
              </a:spcAft>
            </a:pPr>
            <a:r>
              <a:rPr lang="mn-MN" sz="1100" dirty="0"/>
              <a:t>Санхүү байдалын тайлан</a:t>
            </a:r>
          </a:p>
          <a:p>
            <a:pPr>
              <a:spcAft>
                <a:spcPts val="0"/>
              </a:spcAft>
            </a:pPr>
            <a:r>
              <a:rPr lang="mn-MN" sz="1100" dirty="0"/>
              <a:t>Үндсэн хөрөнгийн тайлан</a:t>
            </a:r>
          </a:p>
          <a:p>
            <a:pPr>
              <a:spcAft>
                <a:spcPts val="0"/>
              </a:spcAft>
            </a:pPr>
            <a:r>
              <a:rPr lang="mn-MN" sz="1100" dirty="0"/>
              <a:t>Бараа материалын тайлан</a:t>
            </a:r>
          </a:p>
          <a:p>
            <a:pPr>
              <a:spcAft>
                <a:spcPts val="0"/>
              </a:spcAft>
            </a:pPr>
            <a:r>
              <a:rPr lang="mn-MN" sz="1100" dirty="0"/>
              <a:t>Мөнгөн гүйлгээний тайлан</a:t>
            </a:r>
          </a:p>
          <a:p>
            <a:pPr>
              <a:spcAft>
                <a:spcPts val="0"/>
              </a:spcAft>
            </a:pPr>
            <a:r>
              <a:rPr lang="mn-MN" sz="1100" dirty="0"/>
              <a:t>Орлогын дэлгрэнгүй тайлан</a:t>
            </a:r>
          </a:p>
          <a:p>
            <a:pPr>
              <a:spcAft>
                <a:spcPts val="0"/>
              </a:spcAft>
            </a:pPr>
            <a:r>
              <a:rPr lang="mn-MN" sz="1100" dirty="0"/>
              <a:t>Өмчийн өөрчлөлтийн тайлан</a:t>
            </a:r>
          </a:p>
        </p:txBody>
      </p:sp>
      <p:sp>
        <p:nvSpPr>
          <p:cNvPr id="28" name="Text Placeholder 4">
            <a:extLst>
              <a:ext uri="{FF2B5EF4-FFF2-40B4-BE49-F238E27FC236}">
                <a16:creationId xmlns:a16="http://schemas.microsoft.com/office/drawing/2014/main" id="{5D8B26E2-D96E-7BE8-EAE1-2E4A65D9B96D}"/>
              </a:ext>
            </a:extLst>
          </p:cNvPr>
          <p:cNvSpPr txBox="1">
            <a:spLocks/>
          </p:cNvSpPr>
          <p:nvPr/>
        </p:nvSpPr>
        <p:spPr>
          <a:xfrm>
            <a:off x="7239766" y="4242913"/>
            <a:ext cx="2987539" cy="139385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1000"/>
              </a:spcAft>
              <a:buClr>
                <a:schemeClr val="accent2"/>
              </a:buClr>
              <a:buFont typeface="Arial" panose="020B0604020202020204" pitchFamily="34" charset="0"/>
              <a:buNone/>
              <a:defRPr sz="1200" kern="1200">
                <a:solidFill>
                  <a:schemeClr val="bg1"/>
                </a:solidFill>
                <a:latin typeface="+mn-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mn-MN" sz="1100" dirty="0"/>
              <a:t>Нярав гэж хэн бэ?</a:t>
            </a:r>
            <a:endParaRPr lang="en-US" sz="1100" dirty="0"/>
          </a:p>
          <a:p>
            <a:pPr>
              <a:spcAft>
                <a:spcPts val="0"/>
              </a:spcAft>
            </a:pPr>
            <a:r>
              <a:rPr lang="mn-MN" sz="1100" dirty="0"/>
              <a:t>Нярав түүний тухай ойлголт</a:t>
            </a:r>
          </a:p>
          <a:p>
            <a:pPr>
              <a:spcAft>
                <a:spcPts val="0"/>
              </a:spcAft>
            </a:pPr>
            <a:r>
              <a:rPr lang="mn-MN" sz="1100" dirty="0"/>
              <a:t>Данс түүний тухай ойлголт</a:t>
            </a:r>
          </a:p>
          <a:p>
            <a:pPr>
              <a:spcAft>
                <a:spcPts val="0"/>
              </a:spcAft>
            </a:pPr>
            <a:r>
              <a:rPr lang="mn-MN" sz="1100" dirty="0"/>
              <a:t>Ерөнхий баланс</a:t>
            </a:r>
            <a:endParaRPr lang="en-US" sz="1100" dirty="0"/>
          </a:p>
          <a:p>
            <a:pPr>
              <a:spcAft>
                <a:spcPts val="0"/>
              </a:spcAft>
            </a:pPr>
            <a:r>
              <a:rPr lang="mn-MN" sz="1100" dirty="0"/>
              <a:t>Ажлын хүснэгт</a:t>
            </a:r>
            <a:endParaRPr lang="en-US" sz="1100" dirty="0"/>
          </a:p>
          <a:p>
            <a:pPr>
              <a:spcAft>
                <a:spcPts val="0"/>
              </a:spcAft>
            </a:pPr>
            <a:r>
              <a:rPr lang="mn-MN" sz="1100" dirty="0"/>
              <a:t>АБ маягт гэх мэт.</a:t>
            </a:r>
          </a:p>
        </p:txBody>
      </p:sp>
      <p:pic>
        <p:nvPicPr>
          <p:cNvPr id="7" name="Graphic 6" descr="Bar graph with upward trend">
            <a:extLst>
              <a:ext uri="{FF2B5EF4-FFF2-40B4-BE49-F238E27FC236}">
                <a16:creationId xmlns:a16="http://schemas.microsoft.com/office/drawing/2014/main" id="{8C0EEB93-4473-C313-2DC7-81191C0F77D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27197" y="4051085"/>
            <a:ext cx="386865" cy="386865"/>
          </a:xfrm>
          <a:prstGeom prst="rect">
            <a:avLst/>
          </a:prstGeom>
        </p:spPr>
      </p:pic>
      <p:pic>
        <p:nvPicPr>
          <p:cNvPr id="11" name="Graphic 10" descr="Bar graph with upward trend RTL">
            <a:extLst>
              <a:ext uri="{FF2B5EF4-FFF2-40B4-BE49-F238E27FC236}">
                <a16:creationId xmlns:a16="http://schemas.microsoft.com/office/drawing/2014/main" id="{D4E149D8-E272-76CD-1880-44571E0635A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12664" y="4049480"/>
            <a:ext cx="386865" cy="386865"/>
          </a:xfrm>
          <a:prstGeom prst="rect">
            <a:avLst/>
          </a:prstGeom>
        </p:spPr>
      </p:pic>
      <p:pic>
        <p:nvPicPr>
          <p:cNvPr id="13" name="Graphic 12" descr="Open folder">
            <a:extLst>
              <a:ext uri="{FF2B5EF4-FFF2-40B4-BE49-F238E27FC236}">
                <a16:creationId xmlns:a16="http://schemas.microsoft.com/office/drawing/2014/main" id="{C8C99217-0285-4119-9559-D21094B765F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27197" y="1896434"/>
            <a:ext cx="386865" cy="386865"/>
          </a:xfrm>
          <a:prstGeom prst="rect">
            <a:avLst/>
          </a:prstGeom>
        </p:spPr>
      </p:pic>
      <p:pic>
        <p:nvPicPr>
          <p:cNvPr id="16" name="Graphic 15" descr="Handshake">
            <a:extLst>
              <a:ext uri="{FF2B5EF4-FFF2-40B4-BE49-F238E27FC236}">
                <a16:creationId xmlns:a16="http://schemas.microsoft.com/office/drawing/2014/main" id="{EB47C7BD-B48D-89F9-4B88-D0F8915C9DF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704809" y="1901312"/>
            <a:ext cx="386865" cy="386865"/>
          </a:xfrm>
          <a:prstGeom prst="rect">
            <a:avLst/>
          </a:prstGeom>
        </p:spPr>
      </p:pic>
    </p:spTree>
    <p:extLst>
      <p:ext uri="{BB962C8B-B14F-4D97-AF65-F5344CB8AC3E}">
        <p14:creationId xmlns:p14="http://schemas.microsoft.com/office/powerpoint/2010/main" val="34403042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13">
            <a:extLst>
              <a:ext uri="{FF2B5EF4-FFF2-40B4-BE49-F238E27FC236}">
                <a16:creationId xmlns:a16="http://schemas.microsoft.com/office/drawing/2014/main" id="{04A53990-7402-5AB9-BF8E-57D01853951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989505" y="4498302"/>
            <a:ext cx="1975847" cy="1481884"/>
          </a:xfrm>
          <a:prstGeom prst="rect">
            <a:avLst/>
          </a:prstGeom>
        </p:spPr>
      </p:pic>
      <p:sp>
        <p:nvSpPr>
          <p:cNvPr id="15" name="Title 14">
            <a:extLst>
              <a:ext uri="{FF2B5EF4-FFF2-40B4-BE49-F238E27FC236}">
                <a16:creationId xmlns:a16="http://schemas.microsoft.com/office/drawing/2014/main" id="{11123242-1802-4890-85C8-48524FEB9010}"/>
              </a:ext>
            </a:extLst>
          </p:cNvPr>
          <p:cNvSpPr>
            <a:spLocks noGrp="1"/>
          </p:cNvSpPr>
          <p:nvPr>
            <p:ph type="title"/>
          </p:nvPr>
        </p:nvSpPr>
        <p:spPr>
          <a:xfrm>
            <a:off x="682863" y="317119"/>
            <a:ext cx="3508863" cy="370166"/>
          </a:xfrm>
        </p:spPr>
        <p:txBody>
          <a:bodyPr/>
          <a:lstStyle/>
          <a:p>
            <a:r>
              <a:rPr lang="mn-MN" dirty="0"/>
              <a:t>Онцлох сургалт</a:t>
            </a:r>
            <a:endParaRPr lang="en-US" dirty="0"/>
          </a:p>
        </p:txBody>
      </p:sp>
      <p:sp>
        <p:nvSpPr>
          <p:cNvPr id="4" name="Slide Number Placeholder 3">
            <a:extLst>
              <a:ext uri="{FF2B5EF4-FFF2-40B4-BE49-F238E27FC236}">
                <a16:creationId xmlns:a16="http://schemas.microsoft.com/office/drawing/2014/main" id="{65A32E52-1B70-4F84-B381-E9D9871504C5}"/>
              </a:ext>
            </a:extLst>
          </p:cNvPr>
          <p:cNvSpPr>
            <a:spLocks noGrp="1"/>
          </p:cNvSpPr>
          <p:nvPr>
            <p:ph type="sldNum" sz="quarter" idx="11"/>
          </p:nvPr>
        </p:nvSpPr>
        <p:spPr/>
        <p:txBody>
          <a:bodyPr/>
          <a:lstStyle/>
          <a:p>
            <a:fld id="{EECC7194-A4D0-457B-9D3E-53681723AFF7}" type="slidenum">
              <a:rPr lang="en-US" smtClean="0"/>
              <a:pPr/>
              <a:t>11</a:t>
            </a:fld>
            <a:endParaRPr lang="en-US" dirty="0"/>
          </a:p>
        </p:txBody>
      </p:sp>
      <p:sp>
        <p:nvSpPr>
          <p:cNvPr id="17" name="Text Placeholder 16">
            <a:extLst>
              <a:ext uri="{FF2B5EF4-FFF2-40B4-BE49-F238E27FC236}">
                <a16:creationId xmlns:a16="http://schemas.microsoft.com/office/drawing/2014/main" id="{7ED86B65-490B-4A46-9A35-518F306514E2}"/>
              </a:ext>
            </a:extLst>
          </p:cNvPr>
          <p:cNvSpPr>
            <a:spLocks noGrp="1"/>
          </p:cNvSpPr>
          <p:nvPr>
            <p:ph type="body" sz="quarter" idx="13"/>
          </p:nvPr>
        </p:nvSpPr>
        <p:spPr>
          <a:xfrm>
            <a:off x="468865" y="3566155"/>
            <a:ext cx="3786749" cy="3291845"/>
          </a:xfrm>
        </p:spPr>
        <p:txBody>
          <a:bodyPr/>
          <a:lstStyle/>
          <a:p>
            <a:r>
              <a:rPr lang="mn-MN" b="1" dirty="0">
                <a:latin typeface="Calibri" panose="020F0502020204030204" pitchFamily="34" charset="0"/>
                <a:ea typeface="Calibri" panose="020F0502020204030204" pitchFamily="34" charset="0"/>
                <a:cs typeface="Calibri" panose="020F0502020204030204" pitchFamily="34" charset="0"/>
              </a:rPr>
              <a:t>Хөдөлмөр, нийгмийн хамгааллын сайдын </a:t>
            </a:r>
            <a:r>
              <a:rPr lang="ru-RU" b="1"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2019 оны 12 дугаар сарын 13-ны өдрийн А/370 дугаар тушаал</a:t>
            </a:r>
            <a:r>
              <a:rPr lang="mn-MN" b="1" dirty="0">
                <a:highlight>
                  <a:srgbClr val="FFFFFF"/>
                </a:highlight>
                <a:latin typeface="Calibri" panose="020F0502020204030204" pitchFamily="34" charset="0"/>
                <a:ea typeface="Calibri" panose="020F0502020204030204" pitchFamily="34" charset="0"/>
                <a:cs typeface="Calibri" panose="020F0502020204030204" pitchFamily="34" charset="0"/>
              </a:rPr>
              <a:t>, үүний дараа</a:t>
            </a:r>
            <a:r>
              <a:rPr lang="mn-MN" b="1" dirty="0">
                <a:latin typeface="Calibri" panose="020F0502020204030204" pitchFamily="34" charset="0"/>
                <a:ea typeface="Calibri" panose="020F0502020204030204" pitchFamily="34" charset="0"/>
                <a:cs typeface="Calibri" panose="020F0502020204030204" pitchFamily="34" charset="0"/>
              </a:rPr>
              <a:t> 2023 оны 12 дугаар сарын 06 -ны өдрийн А/173 дугаар тушаалаар шинэчлэн батлагдсан журам хөтөлбөрийн дагуу сургалтаа явуулсаар ирсэн билээ.</a:t>
            </a:r>
          </a:p>
          <a:p>
            <a:pPr marL="0" indent="0">
              <a:buNone/>
            </a:pPr>
            <a:r>
              <a:rPr lang="mn-MN" b="1" dirty="0">
                <a:latin typeface="Calibri" panose="020F0502020204030204" pitchFamily="34" charset="0"/>
                <a:ea typeface="Calibri" panose="020F0502020204030204" pitchFamily="34" charset="0"/>
                <a:cs typeface="Calibri" panose="020F0502020204030204" pitchFamily="34" charset="0"/>
              </a:rPr>
              <a:t>Үүнд:</a:t>
            </a:r>
          </a:p>
          <a:p>
            <a:r>
              <a:rPr lang="mn-MN" b="1" dirty="0">
                <a:latin typeface="Calibri" panose="020F0502020204030204" pitchFamily="34" charset="0"/>
                <a:ea typeface="Calibri" panose="020F0502020204030204" pitchFamily="34" charset="0"/>
                <a:cs typeface="Calibri" panose="020F0502020204030204" pitchFamily="34" charset="0"/>
              </a:rPr>
              <a:t>ХАБЭА-н Асуудал хариуцсан ажилтны сургалт /124цаг/</a:t>
            </a:r>
          </a:p>
          <a:p>
            <a:r>
              <a:rPr lang="mn-MN" b="1" noProof="1">
                <a:latin typeface="Calibri" panose="020F0502020204030204" pitchFamily="34" charset="0"/>
                <a:ea typeface="Calibri" panose="020F0502020204030204" pitchFamily="34" charset="0"/>
                <a:cs typeface="Calibri" panose="020F0502020204030204" pitchFamily="34" charset="0"/>
              </a:rPr>
              <a:t>ХАБЭА-н Нийт ажилтны сургалт</a:t>
            </a:r>
            <a:r>
              <a:rPr lang="en-US" b="1" noProof="1">
                <a:latin typeface="Calibri" panose="020F0502020204030204" pitchFamily="34" charset="0"/>
                <a:ea typeface="Calibri" panose="020F0502020204030204" pitchFamily="34" charset="0"/>
                <a:cs typeface="Calibri" panose="020F0502020204030204" pitchFamily="34" charset="0"/>
              </a:rPr>
              <a:t> /12</a:t>
            </a:r>
            <a:r>
              <a:rPr lang="mn-MN" b="1" noProof="1">
                <a:latin typeface="Calibri" panose="020F0502020204030204" pitchFamily="34" charset="0"/>
                <a:ea typeface="Calibri" panose="020F0502020204030204" pitchFamily="34" charset="0"/>
                <a:cs typeface="Calibri" panose="020F0502020204030204" pitchFamily="34" charset="0"/>
              </a:rPr>
              <a:t>цаг</a:t>
            </a:r>
            <a:r>
              <a:rPr lang="en-US" b="1" noProof="1">
                <a:latin typeface="Calibri" panose="020F0502020204030204" pitchFamily="34" charset="0"/>
                <a:ea typeface="Calibri" panose="020F0502020204030204" pitchFamily="34" charset="0"/>
                <a:cs typeface="Calibri" panose="020F0502020204030204" pitchFamily="34" charset="0"/>
              </a:rPr>
              <a:t>/</a:t>
            </a:r>
            <a:endParaRPr lang="mn-MN" b="1" noProof="1">
              <a:latin typeface="Calibri" panose="020F0502020204030204" pitchFamily="34" charset="0"/>
              <a:ea typeface="Calibri" panose="020F0502020204030204" pitchFamily="34" charset="0"/>
              <a:cs typeface="Calibri" panose="020F0502020204030204" pitchFamily="34" charset="0"/>
            </a:endParaRPr>
          </a:p>
          <a:p>
            <a:r>
              <a:rPr lang="mn-MN" b="1" noProof="1">
                <a:latin typeface="Calibri" panose="020F0502020204030204" pitchFamily="34" charset="0"/>
                <a:ea typeface="Calibri" panose="020F0502020204030204" pitchFamily="34" charset="0"/>
                <a:cs typeface="Calibri" panose="020F0502020204030204" pitchFamily="34" charset="0"/>
              </a:rPr>
              <a:t>ХАБЭА-н </a:t>
            </a:r>
            <a:r>
              <a:rPr lang="ru-RU" b="1" noProof="1">
                <a:latin typeface="Calibri" panose="020F0502020204030204" pitchFamily="34" charset="0"/>
                <a:ea typeface="Calibri" panose="020F0502020204030204" pitchFamily="34" charset="0"/>
                <a:cs typeface="Calibri" panose="020F0502020204030204" pitchFamily="34" charset="0"/>
              </a:rPr>
              <a:t>Ажил олгогч, удирдах ажилтны сургалт</a:t>
            </a:r>
            <a:r>
              <a:rPr lang="mn-MN" b="1" noProof="1">
                <a:latin typeface="Calibri" panose="020F0502020204030204" pitchFamily="34" charset="0"/>
                <a:ea typeface="Calibri" panose="020F0502020204030204" pitchFamily="34" charset="0"/>
                <a:cs typeface="Calibri" panose="020F0502020204030204" pitchFamily="34" charset="0"/>
              </a:rPr>
              <a:t> /8цаг/</a:t>
            </a:r>
            <a:endParaRPr lang="en-US" b="1" noProof="1">
              <a:latin typeface="Calibri" panose="020F0502020204030204" pitchFamily="34" charset="0"/>
              <a:ea typeface="Calibri" panose="020F0502020204030204" pitchFamily="34" charset="0"/>
              <a:cs typeface="Calibri" panose="020F0502020204030204" pitchFamily="34" charset="0"/>
            </a:endParaRPr>
          </a:p>
        </p:txBody>
      </p:sp>
      <p:sp>
        <p:nvSpPr>
          <p:cNvPr id="18" name="Text Placeholder 17">
            <a:extLst>
              <a:ext uri="{FF2B5EF4-FFF2-40B4-BE49-F238E27FC236}">
                <a16:creationId xmlns:a16="http://schemas.microsoft.com/office/drawing/2014/main" id="{60CBFD8E-64DF-4423-A5AD-A66942481960}"/>
              </a:ext>
            </a:extLst>
          </p:cNvPr>
          <p:cNvSpPr>
            <a:spLocks noGrp="1"/>
          </p:cNvSpPr>
          <p:nvPr>
            <p:ph type="body" sz="quarter" idx="14"/>
          </p:nvPr>
        </p:nvSpPr>
        <p:spPr>
          <a:xfrm>
            <a:off x="682863" y="2609354"/>
            <a:ext cx="3276000" cy="360445"/>
          </a:xfrm>
        </p:spPr>
        <p:txBody>
          <a:bodyPr/>
          <a:lstStyle/>
          <a:p>
            <a:pPr algn="ctr"/>
            <a:r>
              <a:rPr lang="mn-MN" dirty="0"/>
              <a:t>ХАБЭА</a:t>
            </a:r>
            <a:endParaRPr lang="en-US" dirty="0"/>
          </a:p>
        </p:txBody>
      </p:sp>
      <p:sp>
        <p:nvSpPr>
          <p:cNvPr id="19" name="Text Placeholder 18">
            <a:extLst>
              <a:ext uri="{FF2B5EF4-FFF2-40B4-BE49-F238E27FC236}">
                <a16:creationId xmlns:a16="http://schemas.microsoft.com/office/drawing/2014/main" id="{5546E0D8-3EE8-4FA5-9941-005B12026C46}"/>
              </a:ext>
            </a:extLst>
          </p:cNvPr>
          <p:cNvSpPr>
            <a:spLocks noGrp="1"/>
          </p:cNvSpPr>
          <p:nvPr>
            <p:ph type="body" sz="quarter" idx="15"/>
          </p:nvPr>
        </p:nvSpPr>
        <p:spPr>
          <a:xfrm>
            <a:off x="4499850" y="3566154"/>
            <a:ext cx="3167163" cy="3291846"/>
          </a:xfrm>
        </p:spPr>
        <p:txBody>
          <a:bodyPr/>
          <a:lstStyle/>
          <a:p>
            <a:pPr>
              <a:spcAft>
                <a:spcPts val="1200"/>
              </a:spcAft>
            </a:pPr>
            <a:r>
              <a:rPr lang="mn-MN" b="1" dirty="0">
                <a:latin typeface="Calibri" panose="020F0502020204030204" pitchFamily="34" charset="0"/>
                <a:ea typeface="Calibri" panose="020F0502020204030204" pitchFamily="34" charset="0"/>
                <a:cs typeface="Calibri" panose="020F0502020204030204" pitchFamily="34" charset="0"/>
              </a:rPr>
              <a:t>Хүнд машин механизмын операторын сургалт болон хүнд машин механизмын</a:t>
            </a:r>
            <a:r>
              <a:rPr lang="en-US" b="1" dirty="0">
                <a:latin typeface="Calibri" panose="020F0502020204030204" pitchFamily="34" charset="0"/>
                <a:ea typeface="Calibri" panose="020F0502020204030204" pitchFamily="34" charset="0"/>
                <a:cs typeface="Calibri" panose="020F0502020204030204" pitchFamily="34" charset="0"/>
              </a:rPr>
              <a:t> </a:t>
            </a:r>
            <a:r>
              <a:rPr lang="mn-MN" b="1" dirty="0">
                <a:latin typeface="Calibri" panose="020F0502020204030204" pitchFamily="34" charset="0"/>
                <a:ea typeface="Calibri" panose="020F0502020204030204" pitchFamily="34" charset="0"/>
                <a:cs typeface="Calibri" panose="020F0502020204030204" pitchFamily="34" charset="0"/>
              </a:rPr>
              <a:t>засварчны сургалт нь хамгийн эрэлттэй сургалтуудын маана нэг бөгөөд суралцаж буй сурагчдаа бодит техник дээр нь далагажуулдаг нь симулатор дээр гаргахаас илүүтэй гэж бид дүгнэж байна.</a:t>
            </a:r>
          </a:p>
          <a:p>
            <a:pPr>
              <a:spcAft>
                <a:spcPts val="1200"/>
              </a:spcAft>
            </a:pPr>
            <a:r>
              <a:rPr lang="mn-MN" b="1" dirty="0">
                <a:latin typeface="Calibri" panose="020F0502020204030204" pitchFamily="34" charset="0"/>
                <a:ea typeface="Calibri" panose="020F0502020204030204" pitchFamily="34" charset="0"/>
                <a:cs typeface="Calibri" panose="020F0502020204030204" pitchFamily="34" charset="0"/>
              </a:rPr>
              <a:t>Учир нь цаг агаар болон хөрсний хэв шинж байдал нь өөр байгаа болон техникийн ажиллах үеийн эрсдэл, ажиллагааг доголдуулах зүйлс зэрэг гэнэтийн болон тогтмол гарах өөрчлөлтүүдийг биеэр мэдрүүлэх зорилготой.</a:t>
            </a:r>
          </a:p>
        </p:txBody>
      </p:sp>
      <p:sp>
        <p:nvSpPr>
          <p:cNvPr id="20" name="Text Placeholder 19">
            <a:extLst>
              <a:ext uri="{FF2B5EF4-FFF2-40B4-BE49-F238E27FC236}">
                <a16:creationId xmlns:a16="http://schemas.microsoft.com/office/drawing/2014/main" id="{DD2E6CBE-74EE-4EC6-97D7-36D6F95ED203}"/>
              </a:ext>
            </a:extLst>
          </p:cNvPr>
          <p:cNvSpPr>
            <a:spLocks noGrp="1"/>
          </p:cNvSpPr>
          <p:nvPr>
            <p:ph type="body" sz="quarter" idx="16"/>
          </p:nvPr>
        </p:nvSpPr>
        <p:spPr>
          <a:xfrm>
            <a:off x="4445432" y="2609354"/>
            <a:ext cx="3276000" cy="360445"/>
          </a:xfrm>
        </p:spPr>
        <p:txBody>
          <a:bodyPr/>
          <a:lstStyle/>
          <a:p>
            <a:pPr algn="ctr"/>
            <a:r>
              <a:rPr lang="mn-MN" sz="1600" dirty="0"/>
              <a:t>Хүнд машин механизын оператор</a:t>
            </a:r>
            <a:endParaRPr lang="en-US" sz="1600" dirty="0"/>
          </a:p>
        </p:txBody>
      </p:sp>
      <p:sp>
        <p:nvSpPr>
          <p:cNvPr id="21" name="Text Placeholder 20">
            <a:extLst>
              <a:ext uri="{FF2B5EF4-FFF2-40B4-BE49-F238E27FC236}">
                <a16:creationId xmlns:a16="http://schemas.microsoft.com/office/drawing/2014/main" id="{839944D4-2F2D-438D-93AE-CFC498C791DD}"/>
              </a:ext>
            </a:extLst>
          </p:cNvPr>
          <p:cNvSpPr>
            <a:spLocks noGrp="1"/>
          </p:cNvSpPr>
          <p:nvPr>
            <p:ph type="body" sz="quarter" idx="17"/>
          </p:nvPr>
        </p:nvSpPr>
        <p:spPr>
          <a:xfrm>
            <a:off x="7721432" y="3566154"/>
            <a:ext cx="4001703" cy="934435"/>
          </a:xfrm>
        </p:spPr>
        <p:txBody>
          <a:bodyPr/>
          <a:lstStyle/>
          <a:p>
            <a:r>
              <a:rPr lang="mn-MN" b="1" dirty="0">
                <a:latin typeface="Calibri" panose="020F0502020204030204" pitchFamily="34" charset="0"/>
                <a:ea typeface="Calibri" panose="020F0502020204030204" pitchFamily="34" charset="0"/>
                <a:cs typeface="Calibri" panose="020F0502020204030204" pitchFamily="34" charset="0"/>
              </a:rPr>
              <a:t>Гоо сайхны сургалт нар дундаа хамгийн эрэлттэй сургалт нь маникюрчин бэлтгэх сургалт бөгөөд зөвхөн Монгол Улсад ажилаад зогсохгүй ОУ-д ажиллаж, амьдарч, суралцахаар төлөвлөж буй хүмүүст нэн тохиромжтой нэг төрлийн орлого олох боломж юм.</a:t>
            </a:r>
          </a:p>
        </p:txBody>
      </p:sp>
      <p:sp>
        <p:nvSpPr>
          <p:cNvPr id="22" name="Text Placeholder 21">
            <a:extLst>
              <a:ext uri="{FF2B5EF4-FFF2-40B4-BE49-F238E27FC236}">
                <a16:creationId xmlns:a16="http://schemas.microsoft.com/office/drawing/2014/main" id="{D0937D34-C77C-4A01-8453-A119A44FEA1D}"/>
              </a:ext>
            </a:extLst>
          </p:cNvPr>
          <p:cNvSpPr>
            <a:spLocks noGrp="1"/>
          </p:cNvSpPr>
          <p:nvPr>
            <p:ph type="body" sz="quarter" idx="18"/>
          </p:nvPr>
        </p:nvSpPr>
        <p:spPr>
          <a:xfrm>
            <a:off x="8208000" y="2609354"/>
            <a:ext cx="3276000" cy="360445"/>
          </a:xfrm>
        </p:spPr>
        <p:txBody>
          <a:bodyPr/>
          <a:lstStyle/>
          <a:p>
            <a:pPr algn="ctr"/>
            <a:r>
              <a:rPr lang="mn-MN" dirty="0"/>
              <a:t>Маникюр</a:t>
            </a:r>
            <a:endParaRPr lang="en-US" dirty="0"/>
          </a:p>
        </p:txBody>
      </p:sp>
      <p:sp>
        <p:nvSpPr>
          <p:cNvPr id="30" name="object 7" descr="Beige rectangle">
            <a:extLst>
              <a:ext uri="{FF2B5EF4-FFF2-40B4-BE49-F238E27FC236}">
                <a16:creationId xmlns:a16="http://schemas.microsoft.com/office/drawing/2014/main" id="{1E04C292-AE6A-4666-9EA6-9D87F84CB793}"/>
              </a:ext>
            </a:extLst>
          </p:cNvPr>
          <p:cNvSpPr/>
          <p:nvPr/>
        </p:nvSpPr>
        <p:spPr bwMode="white">
          <a:xfrm flipV="1">
            <a:off x="720962" y="786001"/>
            <a:ext cx="3470764" cy="45719"/>
          </a:xfrm>
          <a:custGeom>
            <a:avLst/>
            <a:gdLst/>
            <a:ahLst/>
            <a:cxnLst/>
            <a:rect l="l" t="t" r="r" b="b"/>
            <a:pathLst>
              <a:path w="3935729">
                <a:moveTo>
                  <a:pt x="0" y="0"/>
                </a:moveTo>
                <a:lnTo>
                  <a:pt x="3935349" y="0"/>
                </a:lnTo>
              </a:path>
            </a:pathLst>
          </a:custGeom>
          <a:ln w="54863">
            <a:solidFill>
              <a:schemeClr val="accent1"/>
            </a:solidFill>
          </a:ln>
        </p:spPr>
        <p:txBody>
          <a:bodyPr wrap="square" lIns="0" tIns="0" rIns="0" bIns="0" rtlCol="0"/>
          <a:lstStyle/>
          <a:p>
            <a:endParaRPr lang="en-US" dirty="0"/>
          </a:p>
        </p:txBody>
      </p:sp>
      <p:grpSp>
        <p:nvGrpSpPr>
          <p:cNvPr id="5" name="Group 4">
            <a:extLst>
              <a:ext uri="{FF2B5EF4-FFF2-40B4-BE49-F238E27FC236}">
                <a16:creationId xmlns:a16="http://schemas.microsoft.com/office/drawing/2014/main" id="{25EE06CE-237F-44E6-BF7E-72B27BB6A6DB}"/>
              </a:ext>
              <a:ext uri="{C183D7F6-B498-43B3-948B-1728B52AA6E4}">
                <adec:decorative xmlns:adec="http://schemas.microsoft.com/office/drawing/2017/decorative" val="1"/>
              </a:ext>
            </a:extLst>
          </p:cNvPr>
          <p:cNvGrpSpPr/>
          <p:nvPr/>
        </p:nvGrpSpPr>
        <p:grpSpPr>
          <a:xfrm>
            <a:off x="9164878" y="1469089"/>
            <a:ext cx="1177348" cy="992451"/>
            <a:chOff x="9164878" y="1733550"/>
            <a:chExt cx="1177348" cy="992451"/>
          </a:xfrm>
        </p:grpSpPr>
        <p:sp>
          <p:nvSpPr>
            <p:cNvPr id="85" name="Rectangle 84">
              <a:extLst>
                <a:ext uri="{FF2B5EF4-FFF2-40B4-BE49-F238E27FC236}">
                  <a16:creationId xmlns:a16="http://schemas.microsoft.com/office/drawing/2014/main" id="{2183E070-F2AC-4FAC-84B2-3622CF377DCE}"/>
                </a:ext>
                <a:ext uri="{C183D7F6-B498-43B3-948B-1728B52AA6E4}">
                  <adec:decorative xmlns:adec="http://schemas.microsoft.com/office/drawing/2017/decorative" val="1"/>
                </a:ext>
              </a:extLst>
            </p:cNvPr>
            <p:cNvSpPr/>
            <p:nvPr/>
          </p:nvSpPr>
          <p:spPr>
            <a:xfrm>
              <a:off x="9349775" y="1733550"/>
              <a:ext cx="992451" cy="992451"/>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a:extLst>
                <a:ext uri="{FF2B5EF4-FFF2-40B4-BE49-F238E27FC236}">
                  <a16:creationId xmlns:a16="http://schemas.microsoft.com/office/drawing/2014/main" id="{C35680A2-0542-4B12-830D-8B2A95324F4C}"/>
                </a:ext>
              </a:extLst>
            </p:cNvPr>
            <p:cNvSpPr/>
            <p:nvPr/>
          </p:nvSpPr>
          <p:spPr>
            <a:xfrm>
              <a:off x="9164878" y="1819672"/>
              <a:ext cx="1091696" cy="820207"/>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 name="Group 1">
            <a:extLst>
              <a:ext uri="{FF2B5EF4-FFF2-40B4-BE49-F238E27FC236}">
                <a16:creationId xmlns:a16="http://schemas.microsoft.com/office/drawing/2014/main" id="{3C6003A3-849D-4BA1-BF85-B6F50F872808}"/>
              </a:ext>
              <a:ext uri="{C183D7F6-B498-43B3-948B-1728B52AA6E4}">
                <adec:decorative xmlns:adec="http://schemas.microsoft.com/office/drawing/2017/decorative" val="1"/>
              </a:ext>
            </a:extLst>
          </p:cNvPr>
          <p:cNvGrpSpPr/>
          <p:nvPr/>
        </p:nvGrpSpPr>
        <p:grpSpPr>
          <a:xfrm>
            <a:off x="1824638" y="1469089"/>
            <a:ext cx="1192959" cy="992451"/>
            <a:chOff x="1824638" y="1733550"/>
            <a:chExt cx="1192959" cy="992451"/>
          </a:xfrm>
        </p:grpSpPr>
        <p:sp>
          <p:nvSpPr>
            <p:cNvPr id="83" name="Rectangle 82">
              <a:extLst>
                <a:ext uri="{FF2B5EF4-FFF2-40B4-BE49-F238E27FC236}">
                  <a16:creationId xmlns:a16="http://schemas.microsoft.com/office/drawing/2014/main" id="{C65C63E4-7456-4EA3-AB9B-0BC0EEF50323}"/>
                </a:ext>
              </a:extLst>
            </p:cNvPr>
            <p:cNvSpPr/>
            <p:nvPr/>
          </p:nvSpPr>
          <p:spPr>
            <a:xfrm>
              <a:off x="1824638" y="1733550"/>
              <a:ext cx="992451" cy="992451"/>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88">
              <a:extLst>
                <a:ext uri="{FF2B5EF4-FFF2-40B4-BE49-F238E27FC236}">
                  <a16:creationId xmlns:a16="http://schemas.microsoft.com/office/drawing/2014/main" id="{9E3F9864-B075-4CC7-B167-7CE1FB0314D7}"/>
                </a:ext>
              </a:extLst>
            </p:cNvPr>
            <p:cNvSpPr/>
            <p:nvPr/>
          </p:nvSpPr>
          <p:spPr>
            <a:xfrm>
              <a:off x="1925901" y="1819672"/>
              <a:ext cx="1091696" cy="820207"/>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 name="Group 2">
            <a:extLst>
              <a:ext uri="{FF2B5EF4-FFF2-40B4-BE49-F238E27FC236}">
                <a16:creationId xmlns:a16="http://schemas.microsoft.com/office/drawing/2014/main" id="{EC26C130-0A78-4033-83C0-068066B19375}"/>
              </a:ext>
              <a:ext uri="{C183D7F6-B498-43B3-948B-1728B52AA6E4}">
                <adec:decorative xmlns:adec="http://schemas.microsoft.com/office/drawing/2017/decorative" val="1"/>
              </a:ext>
            </a:extLst>
          </p:cNvPr>
          <p:cNvGrpSpPr/>
          <p:nvPr/>
        </p:nvGrpSpPr>
        <p:grpSpPr>
          <a:xfrm>
            <a:off x="5482999" y="1342567"/>
            <a:ext cx="1200866" cy="1200866"/>
            <a:chOff x="5482999" y="1607028"/>
            <a:chExt cx="1200866" cy="1200866"/>
          </a:xfrm>
        </p:grpSpPr>
        <p:sp>
          <p:nvSpPr>
            <p:cNvPr id="84" name="Rectangle 83">
              <a:extLst>
                <a:ext uri="{FF2B5EF4-FFF2-40B4-BE49-F238E27FC236}">
                  <a16:creationId xmlns:a16="http://schemas.microsoft.com/office/drawing/2014/main" id="{97FF1BC4-6B01-43E0-9719-53942A96A464}"/>
                </a:ext>
              </a:extLst>
            </p:cNvPr>
            <p:cNvSpPr/>
            <p:nvPr/>
          </p:nvSpPr>
          <p:spPr>
            <a:xfrm>
              <a:off x="5587207" y="1711236"/>
              <a:ext cx="992451" cy="992451"/>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Rectangle 90">
              <a:extLst>
                <a:ext uri="{FF2B5EF4-FFF2-40B4-BE49-F238E27FC236}">
                  <a16:creationId xmlns:a16="http://schemas.microsoft.com/office/drawing/2014/main" id="{E9E8DB26-A207-4225-BABF-5E16AD0A8A72}"/>
                </a:ext>
              </a:extLst>
            </p:cNvPr>
            <p:cNvSpPr/>
            <p:nvPr/>
          </p:nvSpPr>
          <p:spPr>
            <a:xfrm>
              <a:off x="5482999" y="1607028"/>
              <a:ext cx="1200866" cy="1200866"/>
            </a:xfrm>
            <a:prstGeom prst="rect">
              <a:avLst/>
            </a:prstGeom>
            <a:noFill/>
            <a:ln w="635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Graphic 5" descr="Construction worker">
            <a:extLst>
              <a:ext uri="{FF2B5EF4-FFF2-40B4-BE49-F238E27FC236}">
                <a16:creationId xmlns:a16="http://schemas.microsoft.com/office/drawing/2014/main" id="{F8A35B6F-FDC5-0A43-A922-51A67826815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98799" y="1606156"/>
            <a:ext cx="726882" cy="726882"/>
          </a:xfrm>
          <a:prstGeom prst="rect">
            <a:avLst/>
          </a:prstGeom>
        </p:spPr>
      </p:pic>
      <p:pic>
        <p:nvPicPr>
          <p:cNvPr id="9" name="Graphic 8" descr="Bulldozer">
            <a:extLst>
              <a:ext uri="{FF2B5EF4-FFF2-40B4-BE49-F238E27FC236}">
                <a16:creationId xmlns:a16="http://schemas.microsoft.com/office/drawing/2014/main" id="{9B8A3E08-06F4-BFEE-102B-5464F409AFE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732559" y="1609244"/>
            <a:ext cx="726882" cy="726882"/>
          </a:xfrm>
          <a:prstGeom prst="rect">
            <a:avLst/>
          </a:prstGeom>
        </p:spPr>
      </p:pic>
      <p:pic>
        <p:nvPicPr>
          <p:cNvPr id="12" name="Graphic 11" descr="Open hand with plant">
            <a:extLst>
              <a:ext uri="{FF2B5EF4-FFF2-40B4-BE49-F238E27FC236}">
                <a16:creationId xmlns:a16="http://schemas.microsoft.com/office/drawing/2014/main" id="{FA94E21A-EBD8-CB37-86A9-19A3B9937FD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497185" y="1569320"/>
            <a:ext cx="696016" cy="747359"/>
          </a:xfrm>
          <a:prstGeom prst="rect">
            <a:avLst/>
          </a:prstGeom>
        </p:spPr>
      </p:pic>
      <p:sp>
        <p:nvSpPr>
          <p:cNvPr id="10" name="Text Placeholder 20">
            <a:extLst>
              <a:ext uri="{FF2B5EF4-FFF2-40B4-BE49-F238E27FC236}">
                <a16:creationId xmlns:a16="http://schemas.microsoft.com/office/drawing/2014/main" id="{CA798153-AD91-E568-8B43-9CA5CD4CD014}"/>
              </a:ext>
            </a:extLst>
          </p:cNvPr>
          <p:cNvSpPr txBox="1">
            <a:spLocks/>
          </p:cNvSpPr>
          <p:nvPr/>
        </p:nvSpPr>
        <p:spPr>
          <a:xfrm>
            <a:off x="7721432" y="4525196"/>
            <a:ext cx="2213654" cy="1481884"/>
          </a:xfrm>
          <a:prstGeom prst="rect">
            <a:avLst/>
          </a:prstGeom>
        </p:spPr>
        <p:txBody>
          <a:bodyPr vert="horz" lIns="108000" tIns="0" rIns="0" bIns="0" rtlCol="0">
            <a:noAutofit/>
          </a:bodyPr>
          <a:lstStyle>
            <a:lvl1pPr marL="171450" indent="-17145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200" kern="1200">
                <a:solidFill>
                  <a:schemeClr val="tx1"/>
                </a:solidFill>
                <a:latin typeface="+mn-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b="1" dirty="0">
                <a:latin typeface="Calibri" panose="020F0502020204030204" pitchFamily="34" charset="0"/>
                <a:ea typeface="Calibri" panose="020F0502020204030204" pitchFamily="34" charset="0"/>
                <a:cs typeface="Calibri" panose="020F0502020204030204" pitchFamily="34" charset="0"/>
              </a:rPr>
              <a:t>Манай сургалтын төвийн маникюрчин бэлтгэх сургалтанд хамрагдаж байсан хамгийн залуу суралцагч нь </a:t>
            </a:r>
            <a:r>
              <a:rPr lang="en-US" b="1" dirty="0">
                <a:latin typeface="Calibri" panose="020F0502020204030204" pitchFamily="34" charset="0"/>
                <a:ea typeface="Calibri" panose="020F0502020204030204" pitchFamily="34" charset="0"/>
                <a:cs typeface="Calibri" panose="020F0502020204030204" pitchFamily="34" charset="0"/>
              </a:rPr>
              <a:t>12 </a:t>
            </a:r>
            <a:r>
              <a:rPr lang="mn-MN" b="1" dirty="0">
                <a:latin typeface="Calibri" panose="020F0502020204030204" pitchFamily="34" charset="0"/>
                <a:ea typeface="Calibri" panose="020F0502020204030204" pitchFamily="34" charset="0"/>
                <a:cs typeface="Calibri" panose="020F0502020204030204" pitchFamily="34" charset="0"/>
              </a:rPr>
              <a:t>настай охин бөгөөд уг мэргэжилдээ дурлан суралцаж буй суралцагчдийн нэг нь юм.</a:t>
            </a:r>
          </a:p>
          <a:p>
            <a:endParaRPr lang="mn-MN" b="1" dirty="0">
              <a:latin typeface="Calibri" panose="020F0502020204030204" pitchFamily="34" charset="0"/>
              <a:ea typeface="Calibri" panose="020F0502020204030204" pitchFamily="34" charset="0"/>
              <a:cs typeface="Calibri" panose="020F0502020204030204" pitchFamily="34" charset="0"/>
            </a:endParaRPr>
          </a:p>
        </p:txBody>
      </p:sp>
      <p:sp>
        <p:nvSpPr>
          <p:cNvPr id="11" name="Text Placeholder 20">
            <a:extLst>
              <a:ext uri="{FF2B5EF4-FFF2-40B4-BE49-F238E27FC236}">
                <a16:creationId xmlns:a16="http://schemas.microsoft.com/office/drawing/2014/main" id="{3577F983-49B0-8FA8-E391-AEB708CDB276}"/>
              </a:ext>
            </a:extLst>
          </p:cNvPr>
          <p:cNvSpPr txBox="1">
            <a:spLocks/>
          </p:cNvSpPr>
          <p:nvPr/>
        </p:nvSpPr>
        <p:spPr>
          <a:xfrm>
            <a:off x="7721432" y="6033974"/>
            <a:ext cx="3797133" cy="532052"/>
          </a:xfrm>
          <a:prstGeom prst="rect">
            <a:avLst/>
          </a:prstGeom>
        </p:spPr>
        <p:txBody>
          <a:bodyPr vert="horz" lIns="108000" tIns="0" rIns="0" bIns="0" rtlCol="0">
            <a:noAutofit/>
          </a:bodyPr>
          <a:lstStyle>
            <a:lvl1pPr marL="171450" indent="-17145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200" kern="1200">
                <a:solidFill>
                  <a:schemeClr val="tx1"/>
                </a:solidFill>
                <a:latin typeface="+mn-lt"/>
                <a:ea typeface="+mn-ea"/>
                <a:cs typeface="+mn-cs"/>
              </a:defRPr>
            </a:lvl1pPr>
            <a:lvl2pPr marL="266700" indent="0" algn="l" defTabSz="914400" rtl="0" eaLnBrk="1" latinLnBrk="0" hangingPunct="1">
              <a:lnSpc>
                <a:spcPct val="100000"/>
              </a:lnSpc>
              <a:spcBef>
                <a:spcPts val="0"/>
              </a:spcBef>
              <a:spcAft>
                <a:spcPts val="1000"/>
              </a:spcAft>
              <a:buClr>
                <a:schemeClr val="accent2"/>
              </a:buClr>
              <a:buFontTx/>
              <a:buNone/>
              <a:defRPr sz="1400" kern="1200">
                <a:solidFill>
                  <a:schemeClr val="bg1"/>
                </a:solidFill>
                <a:latin typeface="+mn-lt"/>
                <a:ea typeface="+mn-ea"/>
                <a:cs typeface="+mn-cs"/>
              </a:defRPr>
            </a:lvl2pPr>
            <a:lvl3pPr marL="447675" indent="0"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None/>
              <a:defRPr sz="1200" kern="1200">
                <a:solidFill>
                  <a:schemeClr val="bg1"/>
                </a:solidFill>
                <a:latin typeface="+mn-lt"/>
                <a:ea typeface="+mn-ea"/>
                <a:cs typeface="+mn-cs"/>
              </a:defRPr>
            </a:lvl3pPr>
            <a:lvl4pPr marL="628650" indent="0"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None/>
              <a:defRPr sz="1000" kern="1200">
                <a:solidFill>
                  <a:schemeClr val="bg1"/>
                </a:solidFill>
                <a:latin typeface="+mn-lt"/>
                <a:ea typeface="+mn-ea"/>
                <a:cs typeface="+mn-cs"/>
              </a:defRPr>
            </a:lvl4pPr>
            <a:lvl5pPr marL="809625" indent="0" algn="l" defTabSz="914400" rtl="0" eaLnBrk="1" latinLnBrk="0" hangingPunct="1">
              <a:lnSpc>
                <a:spcPct val="100000"/>
              </a:lnSpc>
              <a:spcBef>
                <a:spcPts val="0"/>
              </a:spcBef>
              <a:spcAft>
                <a:spcPts val="1000"/>
              </a:spcAft>
              <a:buFont typeface="Arial" panose="020B0604020202020204" pitchFamily="34" charset="0"/>
              <a:buNone/>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b="1" dirty="0">
                <a:latin typeface="Calibri" panose="020F0502020204030204" pitchFamily="34" charset="0"/>
                <a:ea typeface="Calibri" panose="020F0502020204030204" pitchFamily="34" charset="0"/>
                <a:cs typeface="Calibri" panose="020F0502020204030204" pitchFamily="34" charset="0"/>
              </a:rPr>
              <a:t>Хамгийн ахмад суралцагч болох 69 настай буурай нь өөрийн зээ охиндоо өөрийн гараар маникюр хийж өгөх зорилготой суралцаж байсан.</a:t>
            </a:r>
          </a:p>
        </p:txBody>
      </p:sp>
    </p:spTree>
    <p:extLst>
      <p:ext uri="{BB962C8B-B14F-4D97-AF65-F5344CB8AC3E}">
        <p14:creationId xmlns:p14="http://schemas.microsoft.com/office/powerpoint/2010/main" val="12997195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F520E-B553-4B58-821F-756E17DF0C52}"/>
              </a:ext>
            </a:extLst>
          </p:cNvPr>
          <p:cNvSpPr>
            <a:spLocks noGrp="1"/>
          </p:cNvSpPr>
          <p:nvPr>
            <p:ph type="title"/>
          </p:nvPr>
        </p:nvSpPr>
        <p:spPr>
          <a:xfrm>
            <a:off x="684000" y="465647"/>
            <a:ext cx="7854882" cy="712705"/>
          </a:xfrm>
        </p:spPr>
        <p:txBody>
          <a:bodyPr/>
          <a:lstStyle/>
          <a:p>
            <a:r>
              <a:rPr lang="mn-MN" sz="2800" dirty="0"/>
              <a:t>Бусад сургалтын төвүүдийн харьцуулсан үнийн судалгаа</a:t>
            </a:r>
            <a:endParaRPr lang="en-US" sz="2800" dirty="0"/>
          </a:p>
        </p:txBody>
      </p:sp>
      <p:sp>
        <p:nvSpPr>
          <p:cNvPr id="3" name="Slide Number Placeholder 2">
            <a:extLst>
              <a:ext uri="{FF2B5EF4-FFF2-40B4-BE49-F238E27FC236}">
                <a16:creationId xmlns:a16="http://schemas.microsoft.com/office/drawing/2014/main" id="{101FE623-9109-4333-B868-214788FBEB96}"/>
              </a:ext>
            </a:extLst>
          </p:cNvPr>
          <p:cNvSpPr>
            <a:spLocks noGrp="1"/>
          </p:cNvSpPr>
          <p:nvPr>
            <p:ph type="sldNum" sz="quarter" idx="11"/>
          </p:nvPr>
        </p:nvSpPr>
        <p:spPr/>
        <p:txBody>
          <a:bodyPr/>
          <a:lstStyle/>
          <a:p>
            <a:fld id="{EECC7194-A4D0-457B-9D3E-53681723AFF7}" type="slidenum">
              <a:rPr lang="en-US" smtClean="0"/>
              <a:pPr/>
              <a:t>12</a:t>
            </a:fld>
            <a:endParaRPr lang="en-US" dirty="0"/>
          </a:p>
        </p:txBody>
      </p:sp>
      <p:sp>
        <p:nvSpPr>
          <p:cNvPr id="4" name="Text Placeholder 3">
            <a:extLst>
              <a:ext uri="{FF2B5EF4-FFF2-40B4-BE49-F238E27FC236}">
                <a16:creationId xmlns:a16="http://schemas.microsoft.com/office/drawing/2014/main" id="{6E736F04-FC63-450C-A537-84B44E31C7DF}"/>
              </a:ext>
            </a:extLst>
          </p:cNvPr>
          <p:cNvSpPr>
            <a:spLocks noGrp="1"/>
          </p:cNvSpPr>
          <p:nvPr>
            <p:ph type="body" sz="quarter" idx="12"/>
          </p:nvPr>
        </p:nvSpPr>
        <p:spPr/>
        <p:txBody>
          <a:bodyPr/>
          <a:lstStyle/>
          <a:p>
            <a:r>
              <a:rPr lang="mn-MN" dirty="0"/>
              <a:t>Голлох гурван сургалтын дундаж дүн</a:t>
            </a:r>
            <a:endParaRPr lang="en-US" dirty="0"/>
          </a:p>
        </p:txBody>
      </p:sp>
      <p:sp>
        <p:nvSpPr>
          <p:cNvPr id="5" name="object 7" descr="Beige rectangle">
            <a:extLst>
              <a:ext uri="{FF2B5EF4-FFF2-40B4-BE49-F238E27FC236}">
                <a16:creationId xmlns:a16="http://schemas.microsoft.com/office/drawing/2014/main" id="{DD34491F-F24C-4DC2-A26D-FA05D593C843}"/>
              </a:ext>
            </a:extLst>
          </p:cNvPr>
          <p:cNvSpPr/>
          <p:nvPr/>
        </p:nvSpPr>
        <p:spPr bwMode="white">
          <a:xfrm flipV="1">
            <a:off x="722099" y="1277068"/>
            <a:ext cx="3470764" cy="45719"/>
          </a:xfrm>
          <a:custGeom>
            <a:avLst/>
            <a:gdLst/>
            <a:ahLst/>
            <a:cxnLst/>
            <a:rect l="l" t="t" r="r" b="b"/>
            <a:pathLst>
              <a:path w="3935729">
                <a:moveTo>
                  <a:pt x="0" y="0"/>
                </a:moveTo>
                <a:lnTo>
                  <a:pt x="3935349" y="0"/>
                </a:lnTo>
              </a:path>
            </a:pathLst>
          </a:custGeom>
          <a:ln w="54863">
            <a:solidFill>
              <a:schemeClr val="accent1"/>
            </a:solidFill>
          </a:ln>
        </p:spPr>
        <p:txBody>
          <a:bodyPr wrap="square" lIns="0" tIns="0" rIns="0" bIns="0" rtlCol="0"/>
          <a:lstStyle/>
          <a:p>
            <a:endParaRPr dirty="0"/>
          </a:p>
        </p:txBody>
      </p:sp>
      <p:graphicFrame>
        <p:nvGraphicFramePr>
          <p:cNvPr id="11" name="Chart 10">
            <a:extLst>
              <a:ext uri="{FF2B5EF4-FFF2-40B4-BE49-F238E27FC236}">
                <a16:creationId xmlns:a16="http://schemas.microsoft.com/office/drawing/2014/main" id="{4182E4A0-9B67-4B11-8530-068600B960E3}"/>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564257891"/>
              </p:ext>
            </p:extLst>
          </p:nvPr>
        </p:nvGraphicFramePr>
        <p:xfrm>
          <a:off x="630000" y="3092825"/>
          <a:ext cx="11216238" cy="3419414"/>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12">
            <a:extLst>
              <a:ext uri="{FF2B5EF4-FFF2-40B4-BE49-F238E27FC236}">
                <a16:creationId xmlns:a16="http://schemas.microsoft.com/office/drawing/2014/main" id="{E51A39FF-A6FF-4455-913B-AE779B9EA54C}"/>
              </a:ext>
            </a:extLst>
          </p:cNvPr>
          <p:cNvSpPr txBox="1"/>
          <p:nvPr/>
        </p:nvSpPr>
        <p:spPr>
          <a:xfrm>
            <a:off x="630000" y="2671786"/>
            <a:ext cx="3408305" cy="215444"/>
          </a:xfrm>
          <a:prstGeom prst="rect">
            <a:avLst/>
          </a:prstGeom>
          <a:noFill/>
        </p:spPr>
        <p:txBody>
          <a:bodyPr wrap="none" lIns="0" tIns="0" rIns="0" bIns="0" rtlCol="0">
            <a:spAutoFit/>
          </a:bodyPr>
          <a:lstStyle/>
          <a:p>
            <a:r>
              <a:rPr lang="mn-MN" sz="1400" dirty="0">
                <a:solidFill>
                  <a:schemeClr val="accent2"/>
                </a:solidFill>
                <a:latin typeface="+mj-lt"/>
                <a:ea typeface="Lato" panose="020F0502020204030203" pitchFamily="34" charset="0"/>
                <a:cs typeface="Lato" panose="020F0502020204030203" pitchFamily="34" charset="0"/>
              </a:rPr>
              <a:t>Хамгийн их суралцагчтай сургалтын дундаж</a:t>
            </a:r>
          </a:p>
        </p:txBody>
      </p:sp>
    </p:spTree>
    <p:extLst>
      <p:ext uri="{BB962C8B-B14F-4D97-AF65-F5344CB8AC3E}">
        <p14:creationId xmlns:p14="http://schemas.microsoft.com/office/powerpoint/2010/main" val="20867011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E6333D-C549-4A57-B609-2FA2E790D9F1}"/>
              </a:ext>
            </a:extLst>
          </p:cNvPr>
          <p:cNvSpPr>
            <a:spLocks noGrp="1"/>
          </p:cNvSpPr>
          <p:nvPr>
            <p:ph type="body" sz="quarter" idx="12"/>
          </p:nvPr>
        </p:nvSpPr>
        <p:spPr>
          <a:xfrm>
            <a:off x="684213" y="1405643"/>
            <a:ext cx="10853711" cy="360000"/>
          </a:xfrm>
          <a:noFill/>
        </p:spPr>
        <p:txBody>
          <a:bodyPr/>
          <a:lstStyle/>
          <a:p>
            <a:r>
              <a:rPr lang="mn-MN" sz="1800" dirty="0"/>
              <a:t>Сүүлийн 3 жилийн хугацаанд төгссөн болон ажлын байранд зуучлагдсан төгсөгчид +/-100</a:t>
            </a:r>
            <a:endParaRPr lang="en-US" sz="1800" dirty="0"/>
          </a:p>
        </p:txBody>
      </p:sp>
      <p:sp>
        <p:nvSpPr>
          <p:cNvPr id="3" name="Slide Number Placeholder 2">
            <a:extLst>
              <a:ext uri="{FF2B5EF4-FFF2-40B4-BE49-F238E27FC236}">
                <a16:creationId xmlns:a16="http://schemas.microsoft.com/office/drawing/2014/main" id="{386B3C27-6F19-41D2-88CA-8A7CFB28C1F4}"/>
              </a:ext>
            </a:extLst>
          </p:cNvPr>
          <p:cNvSpPr>
            <a:spLocks noGrp="1"/>
          </p:cNvSpPr>
          <p:nvPr>
            <p:ph type="sldNum" sz="quarter" idx="11"/>
          </p:nvPr>
        </p:nvSpPr>
        <p:spPr/>
        <p:txBody>
          <a:bodyPr/>
          <a:lstStyle/>
          <a:p>
            <a:fld id="{EECC7194-A4D0-457B-9D3E-53681723AFF7}" type="slidenum">
              <a:rPr lang="en-US" smtClean="0"/>
              <a:pPr/>
              <a:t>13</a:t>
            </a:fld>
            <a:endParaRPr lang="en-US" dirty="0"/>
          </a:p>
        </p:txBody>
      </p:sp>
      <p:sp>
        <p:nvSpPr>
          <p:cNvPr id="4" name="Title 3">
            <a:extLst>
              <a:ext uri="{FF2B5EF4-FFF2-40B4-BE49-F238E27FC236}">
                <a16:creationId xmlns:a16="http://schemas.microsoft.com/office/drawing/2014/main" id="{A4A0D72C-D227-4776-9E3B-8D09F58D1747}"/>
              </a:ext>
            </a:extLst>
          </p:cNvPr>
          <p:cNvSpPr>
            <a:spLocks noGrp="1"/>
          </p:cNvSpPr>
          <p:nvPr>
            <p:ph type="title"/>
          </p:nvPr>
        </p:nvSpPr>
        <p:spPr>
          <a:xfrm>
            <a:off x="683999" y="808186"/>
            <a:ext cx="10907923" cy="370166"/>
          </a:xfrm>
        </p:spPr>
        <p:txBody>
          <a:bodyPr/>
          <a:lstStyle/>
          <a:p>
            <a:r>
              <a:rPr lang="mn-MN" sz="2600" dirty="0"/>
              <a:t>Төгсөгчид болон ажлын байранд зуучлагдсан Төгсөгчдийн дундаж</a:t>
            </a:r>
            <a:endParaRPr lang="en-US" sz="2600" dirty="0"/>
          </a:p>
        </p:txBody>
      </p:sp>
      <p:sp>
        <p:nvSpPr>
          <p:cNvPr id="5" name="object 7" descr="Beige rectangle">
            <a:extLst>
              <a:ext uri="{FF2B5EF4-FFF2-40B4-BE49-F238E27FC236}">
                <a16:creationId xmlns:a16="http://schemas.microsoft.com/office/drawing/2014/main" id="{16593983-AEC5-4450-A5CD-B66EE3F91D94}"/>
              </a:ext>
            </a:extLst>
          </p:cNvPr>
          <p:cNvSpPr/>
          <p:nvPr/>
        </p:nvSpPr>
        <p:spPr bwMode="white">
          <a:xfrm flipV="1">
            <a:off x="722099" y="1277068"/>
            <a:ext cx="3470764" cy="45719"/>
          </a:xfrm>
          <a:custGeom>
            <a:avLst/>
            <a:gdLst/>
            <a:ahLst/>
            <a:cxnLst/>
            <a:rect l="l" t="t" r="r" b="b"/>
            <a:pathLst>
              <a:path w="3935729">
                <a:moveTo>
                  <a:pt x="0" y="0"/>
                </a:moveTo>
                <a:lnTo>
                  <a:pt x="3935349" y="0"/>
                </a:lnTo>
              </a:path>
            </a:pathLst>
          </a:custGeom>
          <a:ln w="54863">
            <a:solidFill>
              <a:schemeClr val="accent1"/>
            </a:solidFill>
          </a:ln>
        </p:spPr>
        <p:txBody>
          <a:bodyPr wrap="square" lIns="0" tIns="0" rIns="0" bIns="0" rtlCol="0"/>
          <a:lstStyle/>
          <a:p>
            <a:endParaRPr dirty="0"/>
          </a:p>
        </p:txBody>
      </p:sp>
      <p:graphicFrame>
        <p:nvGraphicFramePr>
          <p:cNvPr id="9" name="Chart 8">
            <a:extLst>
              <a:ext uri="{FF2B5EF4-FFF2-40B4-BE49-F238E27FC236}">
                <a16:creationId xmlns:a16="http://schemas.microsoft.com/office/drawing/2014/main" id="{B62221BF-5D6F-46B4-B14D-31C322BD7F7D}"/>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904427140"/>
              </p:ext>
            </p:extLst>
          </p:nvPr>
        </p:nvGraphicFramePr>
        <p:xfrm>
          <a:off x="630000" y="4073627"/>
          <a:ext cx="10907924" cy="2372893"/>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a:extLst>
              <a:ext uri="{FF2B5EF4-FFF2-40B4-BE49-F238E27FC236}">
                <a16:creationId xmlns:a16="http://schemas.microsoft.com/office/drawing/2014/main" id="{7A9B0272-590F-46CF-B03F-3D641F9F446E}"/>
              </a:ext>
            </a:extLst>
          </p:cNvPr>
          <p:cNvSpPr txBox="1"/>
          <p:nvPr/>
        </p:nvSpPr>
        <p:spPr>
          <a:xfrm>
            <a:off x="630000" y="3741904"/>
            <a:ext cx="1572738" cy="215444"/>
          </a:xfrm>
          <a:prstGeom prst="rect">
            <a:avLst/>
          </a:prstGeom>
          <a:noFill/>
        </p:spPr>
        <p:txBody>
          <a:bodyPr wrap="none" lIns="0" tIns="0" rIns="0" bIns="0" rtlCol="0">
            <a:spAutoFit/>
          </a:bodyPr>
          <a:lstStyle/>
          <a:p>
            <a:r>
              <a:rPr lang="mn-MN" sz="1400" dirty="0">
                <a:solidFill>
                  <a:schemeClr val="accent2"/>
                </a:solidFill>
                <a:latin typeface="+mj-lt"/>
                <a:ea typeface="Lato" panose="020F0502020204030203" pitchFamily="34" charset="0"/>
                <a:cs typeface="Lato" panose="020F0502020204030203" pitchFamily="34" charset="0"/>
              </a:rPr>
              <a:t>Хувьчилсан үзүүлэлт</a:t>
            </a:r>
          </a:p>
        </p:txBody>
      </p:sp>
      <p:graphicFrame>
        <p:nvGraphicFramePr>
          <p:cNvPr id="8" name="Table 7">
            <a:extLst>
              <a:ext uri="{FF2B5EF4-FFF2-40B4-BE49-F238E27FC236}">
                <a16:creationId xmlns:a16="http://schemas.microsoft.com/office/drawing/2014/main" id="{F8015BC4-25D3-A6A3-BE07-A19C44010908}"/>
              </a:ext>
            </a:extLst>
          </p:cNvPr>
          <p:cNvGraphicFramePr>
            <a:graphicFrameLocks noGrp="1"/>
          </p:cNvGraphicFramePr>
          <p:nvPr>
            <p:extLst>
              <p:ext uri="{D42A27DB-BD31-4B8C-83A1-F6EECF244321}">
                <p14:modId xmlns:p14="http://schemas.microsoft.com/office/powerpoint/2010/main" val="2542477680"/>
              </p:ext>
            </p:extLst>
          </p:nvPr>
        </p:nvGraphicFramePr>
        <p:xfrm>
          <a:off x="6519333" y="1785301"/>
          <a:ext cx="4479608" cy="1681375"/>
        </p:xfrm>
        <a:graphic>
          <a:graphicData uri="http://schemas.openxmlformats.org/drawingml/2006/table">
            <a:tbl>
              <a:tblPr firstRow="1" bandRow="1">
                <a:tableStyleId>{5C22544A-7EE6-4342-B048-85BDC9FD1C3A}</a:tableStyleId>
              </a:tblPr>
              <a:tblGrid>
                <a:gridCol w="2673668">
                  <a:extLst>
                    <a:ext uri="{9D8B030D-6E8A-4147-A177-3AD203B41FA5}">
                      <a16:colId xmlns:a16="http://schemas.microsoft.com/office/drawing/2014/main" val="883291324"/>
                    </a:ext>
                  </a:extLst>
                </a:gridCol>
                <a:gridCol w="601980">
                  <a:extLst>
                    <a:ext uri="{9D8B030D-6E8A-4147-A177-3AD203B41FA5}">
                      <a16:colId xmlns:a16="http://schemas.microsoft.com/office/drawing/2014/main" val="355586360"/>
                    </a:ext>
                  </a:extLst>
                </a:gridCol>
                <a:gridCol w="601980">
                  <a:extLst>
                    <a:ext uri="{9D8B030D-6E8A-4147-A177-3AD203B41FA5}">
                      <a16:colId xmlns:a16="http://schemas.microsoft.com/office/drawing/2014/main" val="3626199509"/>
                    </a:ext>
                  </a:extLst>
                </a:gridCol>
                <a:gridCol w="601980">
                  <a:extLst>
                    <a:ext uri="{9D8B030D-6E8A-4147-A177-3AD203B41FA5}">
                      <a16:colId xmlns:a16="http://schemas.microsoft.com/office/drawing/2014/main" val="2161393824"/>
                    </a:ext>
                  </a:extLst>
                </a:gridCol>
              </a:tblGrid>
              <a:tr h="290555">
                <a:tc>
                  <a:txBody>
                    <a:bodyPr/>
                    <a:lstStyle/>
                    <a:p>
                      <a:pPr algn="l"/>
                      <a:r>
                        <a:rPr lang="mn-MN" sz="900" b="1" dirty="0">
                          <a:solidFill>
                            <a:schemeClr val="bg1"/>
                          </a:solidFill>
                          <a:latin typeface="+mn-lt"/>
                          <a:ea typeface="Lato" panose="020F0502020204030203" pitchFamily="34" charset="0"/>
                          <a:cs typeface="Lato" panose="020F0502020204030203" pitchFamily="34" charset="0"/>
                        </a:rPr>
                        <a:t>Он</a:t>
                      </a:r>
                      <a:endParaRPr lang="en-US" sz="900" b="1" dirty="0">
                        <a:solidFill>
                          <a:schemeClr val="bg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n-MN" sz="900" b="1" dirty="0">
                          <a:solidFill>
                            <a:schemeClr val="bg1"/>
                          </a:solidFill>
                          <a:latin typeface="+mn-lt"/>
                          <a:ea typeface="Lato" panose="020F0502020204030203" pitchFamily="34" charset="0"/>
                          <a:cs typeface="Lato" panose="020F0502020204030203" pitchFamily="34" charset="0"/>
                        </a:rPr>
                        <a:t>2021</a:t>
                      </a:r>
                      <a:endParaRPr lang="en-US" sz="900" b="1" dirty="0">
                        <a:solidFill>
                          <a:schemeClr val="bg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mn-MN" sz="900" b="1" dirty="0">
                          <a:solidFill>
                            <a:schemeClr val="bg1"/>
                          </a:solidFill>
                          <a:latin typeface="+mn-lt"/>
                          <a:ea typeface="Lato" panose="020F0502020204030203" pitchFamily="34" charset="0"/>
                          <a:cs typeface="Lato" panose="020F0502020204030203" pitchFamily="34" charset="0"/>
                        </a:rPr>
                        <a:t>2022</a:t>
                      </a:r>
                      <a:endParaRPr lang="en-US" sz="900" b="1" dirty="0">
                        <a:solidFill>
                          <a:schemeClr val="bg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mn-MN" sz="900" b="1" dirty="0">
                          <a:solidFill>
                            <a:schemeClr val="bg1"/>
                          </a:solidFill>
                          <a:latin typeface="+mn-lt"/>
                          <a:ea typeface="Lato" panose="020F0502020204030203" pitchFamily="34" charset="0"/>
                          <a:cs typeface="Lato" panose="020F0502020204030203" pitchFamily="34" charset="0"/>
                        </a:rPr>
                        <a:t>2023</a:t>
                      </a:r>
                      <a:endParaRPr lang="en-US" sz="900" b="1" dirty="0">
                        <a:solidFill>
                          <a:schemeClr val="bg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018180050"/>
                  </a:ext>
                </a:extLst>
              </a:tr>
              <a:tr h="2905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mn-lt"/>
                          <a:ea typeface="Lato" panose="020F0502020204030203" pitchFamily="34" charset="0"/>
                          <a:cs typeface="Lato" panose="020F0502020204030203" pitchFamily="34" charset="0"/>
                        </a:rPr>
                        <a:t>Ажлын байранд зуучлагдсан төгсөгчид 100+/-</a:t>
                      </a: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mn-lt"/>
                          <a:ea typeface="Lato" panose="020F0502020204030203" pitchFamily="34" charset="0"/>
                          <a:cs typeface="Lato" panose="020F0502020204030203" pitchFamily="34" charset="0"/>
                        </a:rPr>
                        <a:t>1900</a:t>
                      </a:r>
                      <a:r>
                        <a:rPr lang="en-US" sz="900" b="0" dirty="0">
                          <a:solidFill>
                            <a:schemeClr val="tx1"/>
                          </a:solidFill>
                          <a:latin typeface="+mn-lt"/>
                          <a:ea typeface="Lato" panose="020F0502020204030203" pitchFamily="34" charset="0"/>
                          <a:cs typeface="Lato" panose="020F0502020204030203" pitchFamily="34" charset="0"/>
                        </a:rPr>
                        <a: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mn-lt"/>
                          <a:ea typeface="Lato" panose="020F0502020204030203" pitchFamily="34" charset="0"/>
                          <a:cs typeface="Lato" panose="020F0502020204030203" pitchFamily="34" charset="0"/>
                        </a:rPr>
                        <a:t>1700</a:t>
                      </a:r>
                      <a:r>
                        <a:rPr lang="en-US" sz="900" b="0" dirty="0">
                          <a:solidFill>
                            <a:schemeClr val="tx1"/>
                          </a:solidFill>
                          <a:latin typeface="+mn-lt"/>
                          <a:ea typeface="Lato" panose="020F0502020204030203" pitchFamily="34" charset="0"/>
                          <a:cs typeface="Lato" panose="020F0502020204030203" pitchFamily="34" charset="0"/>
                        </a:rPr>
                        <a: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mn-lt"/>
                          <a:ea typeface="Lato" panose="020F0502020204030203" pitchFamily="34" charset="0"/>
                          <a:cs typeface="Lato" panose="020F0502020204030203" pitchFamily="34" charset="0"/>
                        </a:rPr>
                        <a:t>2400</a:t>
                      </a:r>
                      <a:r>
                        <a:rPr lang="en-US" sz="900" b="0" dirty="0">
                          <a:solidFill>
                            <a:schemeClr val="tx1"/>
                          </a:solidFill>
                          <a:latin typeface="+mn-lt"/>
                          <a:ea typeface="Lato" panose="020F0502020204030203" pitchFamily="34" charset="0"/>
                          <a:cs typeface="Lato" panose="020F0502020204030203" pitchFamily="34" charset="0"/>
                        </a:rPr>
                        <a: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741004110"/>
                  </a:ext>
                </a:extLst>
              </a:tr>
              <a:tr h="207935">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mn-lt"/>
                          <a:ea typeface="Lato" panose="020F0502020204030203" pitchFamily="34" charset="0"/>
                          <a:cs typeface="Lato" panose="020F0502020204030203" pitchFamily="34" charset="0"/>
                        </a:rPr>
                        <a:t>Хамгийн их ажлын байранд зуучлагдсан сургалт</a:t>
                      </a: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hMerge="1">
                  <a:txBody>
                    <a:bodyPr/>
                    <a:lstStyle/>
                    <a:p>
                      <a:pPr algn="ct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hMerge="1">
                  <a:txBody>
                    <a:bodyPr/>
                    <a:lstStyle/>
                    <a:p>
                      <a:pPr algn="ct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610417280"/>
                  </a:ext>
                </a:extLst>
              </a:tr>
              <a:tr h="2905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mn-lt"/>
                          <a:ea typeface="Lato" panose="020F0502020204030203" pitchFamily="34" charset="0"/>
                          <a:cs typeface="Lato" panose="020F0502020204030203" pitchFamily="34" charset="0"/>
                        </a:rPr>
                        <a:t>Хүнд машин механизмын оператор</a:t>
                      </a: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dirty="0">
                          <a:solidFill>
                            <a:schemeClr val="tx1"/>
                          </a:solidFill>
                          <a:latin typeface="+mn-lt"/>
                          <a:ea typeface="Lato" panose="020F0502020204030203" pitchFamily="34" charset="0"/>
                          <a:cs typeface="Lato" panose="020F0502020204030203" pitchFamily="34" charset="0"/>
                        </a:rPr>
                        <a:t>400</a:t>
                      </a:r>
                      <a:r>
                        <a:rPr lang="mn-MN" sz="900" b="0" dirty="0">
                          <a:solidFill>
                            <a:schemeClr val="tx1"/>
                          </a:solidFill>
                          <a:latin typeface="+mn-lt"/>
                          <a:ea typeface="Lato" panose="020F0502020204030203" pitchFamily="34" charset="0"/>
                          <a:cs typeface="Lato" panose="020F0502020204030203" pitchFamily="34" charset="0"/>
                        </a:rPr>
                        <a:t>-</a:t>
                      </a: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mn-lt"/>
                          <a:ea typeface="Lato" panose="020F0502020204030203" pitchFamily="34" charset="0"/>
                          <a:cs typeface="Lato" panose="020F0502020204030203" pitchFamily="34" charset="0"/>
                        </a:rPr>
                        <a:t>320</a:t>
                      </a:r>
                      <a:r>
                        <a:rPr lang="en-US" sz="900" b="0" dirty="0">
                          <a:solidFill>
                            <a:schemeClr val="tx1"/>
                          </a:solidFill>
                          <a:latin typeface="+mn-lt"/>
                          <a:ea typeface="Lato" panose="020F0502020204030203" pitchFamily="34" charset="0"/>
                          <a:cs typeface="Lato" panose="020F0502020204030203"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mn-lt"/>
                          <a:ea typeface="Lato" panose="020F0502020204030203" pitchFamily="34" charset="0"/>
                          <a:cs typeface="Lato" panose="020F0502020204030203" pitchFamily="34" charset="0"/>
                        </a:rPr>
                        <a:t>600</a:t>
                      </a:r>
                      <a:r>
                        <a:rPr lang="en-US" sz="900" b="0" dirty="0">
                          <a:solidFill>
                            <a:schemeClr val="tx1"/>
                          </a:solidFill>
                          <a:latin typeface="+mn-lt"/>
                          <a:ea typeface="Lato" panose="020F0502020204030203" pitchFamily="34" charset="0"/>
                          <a:cs typeface="Lato" panose="020F0502020204030203"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73755630"/>
                  </a:ext>
                </a:extLst>
              </a:tr>
              <a:tr h="2905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mn-lt"/>
                          <a:ea typeface="Lato" panose="020F0502020204030203" pitchFamily="34" charset="0"/>
                          <a:cs typeface="Lato" panose="020F0502020204030203" pitchFamily="34" charset="0"/>
                        </a:rPr>
                        <a:t>Гагнуурчин</a:t>
                      </a: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mn-lt"/>
                          <a:ea typeface="Lato" panose="020F0502020204030203" pitchFamily="34" charset="0"/>
                          <a:cs typeface="Lato" panose="020F0502020204030203" pitchFamily="34" charset="0"/>
                        </a:rPr>
                        <a:t>350</a:t>
                      </a:r>
                      <a:r>
                        <a:rPr lang="en-US" sz="900" b="0" dirty="0">
                          <a:solidFill>
                            <a:schemeClr val="tx1"/>
                          </a:solidFill>
                          <a:latin typeface="+mn-lt"/>
                          <a:ea typeface="Lato" panose="020F0502020204030203" pitchFamily="34" charset="0"/>
                          <a:cs typeface="Lato" panose="020F0502020204030203"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dirty="0">
                          <a:solidFill>
                            <a:schemeClr val="tx1"/>
                          </a:solidFill>
                          <a:latin typeface="+mn-lt"/>
                          <a:ea typeface="Lato" panose="020F0502020204030203" pitchFamily="34" charset="0"/>
                          <a:cs typeface="Lato" panose="020F0502020204030203" pitchFamily="34" charset="0"/>
                        </a:rPr>
                        <a:t>400+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mn-lt"/>
                          <a:ea typeface="Lato" panose="020F0502020204030203" pitchFamily="34" charset="0"/>
                          <a:cs typeface="Lato" panose="020F0502020204030203" pitchFamily="34" charset="0"/>
                        </a:rPr>
                        <a:t>500-</a:t>
                      </a: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12586670"/>
                  </a:ext>
                </a:extLst>
              </a:tr>
              <a:tr h="2905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mn-lt"/>
                          <a:ea typeface="Lato" panose="020F0502020204030203" pitchFamily="34" charset="0"/>
                          <a:cs typeface="Lato" panose="020F0502020204030203" pitchFamily="34" charset="0"/>
                        </a:rPr>
                        <a:t>Цахилгаанчин</a:t>
                      </a: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mn-lt"/>
                          <a:ea typeface="Lato" panose="020F0502020204030203" pitchFamily="34" charset="0"/>
                          <a:cs typeface="Lato" panose="020F0502020204030203" pitchFamily="34" charset="0"/>
                        </a:rPr>
                        <a:t>150</a:t>
                      </a:r>
                      <a:r>
                        <a:rPr lang="en-US" sz="900" b="0" dirty="0">
                          <a:solidFill>
                            <a:schemeClr val="tx1"/>
                          </a:solidFill>
                          <a:latin typeface="+mn-lt"/>
                          <a:ea typeface="Lato" panose="020F0502020204030203" pitchFamily="34" charset="0"/>
                          <a:cs typeface="Lato" panose="020F0502020204030203"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mn-lt"/>
                          <a:ea typeface="Lato" panose="020F0502020204030203" pitchFamily="34" charset="0"/>
                          <a:cs typeface="Lato" panose="020F0502020204030203" pitchFamily="34" charset="0"/>
                        </a:rPr>
                        <a:t>180</a:t>
                      </a:r>
                      <a:r>
                        <a:rPr lang="en-US" sz="900" b="0" dirty="0">
                          <a:solidFill>
                            <a:schemeClr val="tx1"/>
                          </a:solidFill>
                          <a:latin typeface="+mn-lt"/>
                          <a:ea typeface="Lato" panose="020F0502020204030203" pitchFamily="34" charset="0"/>
                          <a:cs typeface="Lato" panose="020F0502020204030203"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mn-lt"/>
                          <a:ea typeface="Lato" panose="020F0502020204030203" pitchFamily="34" charset="0"/>
                          <a:cs typeface="Lato" panose="020F0502020204030203" pitchFamily="34" charset="0"/>
                        </a:rPr>
                        <a:t>350</a:t>
                      </a:r>
                      <a:r>
                        <a:rPr lang="en-US" sz="900" b="0" dirty="0">
                          <a:solidFill>
                            <a:schemeClr val="tx1"/>
                          </a:solidFill>
                          <a:latin typeface="+mn-lt"/>
                          <a:ea typeface="Lato" panose="020F0502020204030203" pitchFamily="34" charset="0"/>
                          <a:cs typeface="Lato" panose="020F0502020204030203"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05625206"/>
                  </a:ext>
                </a:extLst>
              </a:tr>
            </a:tbl>
          </a:graphicData>
        </a:graphic>
      </p:graphicFrame>
      <p:graphicFrame>
        <p:nvGraphicFramePr>
          <p:cNvPr id="10" name="Table 9">
            <a:extLst>
              <a:ext uri="{FF2B5EF4-FFF2-40B4-BE49-F238E27FC236}">
                <a16:creationId xmlns:a16="http://schemas.microsoft.com/office/drawing/2014/main" id="{31EE731A-8B2B-E534-A2B5-86A1A7584656}"/>
              </a:ext>
            </a:extLst>
          </p:cNvPr>
          <p:cNvGraphicFramePr>
            <a:graphicFrameLocks noGrp="1"/>
          </p:cNvGraphicFramePr>
          <p:nvPr>
            <p:extLst>
              <p:ext uri="{D42A27DB-BD31-4B8C-83A1-F6EECF244321}">
                <p14:modId xmlns:p14="http://schemas.microsoft.com/office/powerpoint/2010/main" val="4184729556"/>
              </p:ext>
            </p:extLst>
          </p:nvPr>
        </p:nvGraphicFramePr>
        <p:xfrm>
          <a:off x="1193060" y="1785301"/>
          <a:ext cx="4479608" cy="1681375"/>
        </p:xfrm>
        <a:graphic>
          <a:graphicData uri="http://schemas.openxmlformats.org/drawingml/2006/table">
            <a:tbl>
              <a:tblPr firstRow="1" bandRow="1">
                <a:tableStyleId>{5C22544A-7EE6-4342-B048-85BDC9FD1C3A}</a:tableStyleId>
              </a:tblPr>
              <a:tblGrid>
                <a:gridCol w="2673668">
                  <a:extLst>
                    <a:ext uri="{9D8B030D-6E8A-4147-A177-3AD203B41FA5}">
                      <a16:colId xmlns:a16="http://schemas.microsoft.com/office/drawing/2014/main" val="883291324"/>
                    </a:ext>
                  </a:extLst>
                </a:gridCol>
                <a:gridCol w="601980">
                  <a:extLst>
                    <a:ext uri="{9D8B030D-6E8A-4147-A177-3AD203B41FA5}">
                      <a16:colId xmlns:a16="http://schemas.microsoft.com/office/drawing/2014/main" val="355586360"/>
                    </a:ext>
                  </a:extLst>
                </a:gridCol>
                <a:gridCol w="601980">
                  <a:extLst>
                    <a:ext uri="{9D8B030D-6E8A-4147-A177-3AD203B41FA5}">
                      <a16:colId xmlns:a16="http://schemas.microsoft.com/office/drawing/2014/main" val="3626199509"/>
                    </a:ext>
                  </a:extLst>
                </a:gridCol>
                <a:gridCol w="601980">
                  <a:extLst>
                    <a:ext uri="{9D8B030D-6E8A-4147-A177-3AD203B41FA5}">
                      <a16:colId xmlns:a16="http://schemas.microsoft.com/office/drawing/2014/main" val="2161393824"/>
                    </a:ext>
                  </a:extLst>
                </a:gridCol>
              </a:tblGrid>
              <a:tr h="290555">
                <a:tc>
                  <a:txBody>
                    <a:bodyPr/>
                    <a:lstStyle/>
                    <a:p>
                      <a:pPr algn="l"/>
                      <a:r>
                        <a:rPr lang="mn-MN" sz="900" b="1" dirty="0">
                          <a:solidFill>
                            <a:schemeClr val="bg1"/>
                          </a:solidFill>
                          <a:latin typeface="+mn-lt"/>
                          <a:ea typeface="Lato" panose="020F0502020204030203" pitchFamily="34" charset="0"/>
                          <a:cs typeface="Lato" panose="020F0502020204030203" pitchFamily="34" charset="0"/>
                        </a:rPr>
                        <a:t>Он</a:t>
                      </a:r>
                      <a:endParaRPr lang="en-US" sz="900" b="1" dirty="0">
                        <a:solidFill>
                          <a:schemeClr val="bg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n-MN" sz="900" b="1" dirty="0">
                          <a:solidFill>
                            <a:schemeClr val="bg1"/>
                          </a:solidFill>
                          <a:latin typeface="+mn-lt"/>
                          <a:ea typeface="Lato" panose="020F0502020204030203" pitchFamily="34" charset="0"/>
                          <a:cs typeface="Lato" panose="020F0502020204030203" pitchFamily="34" charset="0"/>
                        </a:rPr>
                        <a:t>2021</a:t>
                      </a:r>
                      <a:endParaRPr lang="en-US" sz="900" b="1" dirty="0">
                        <a:solidFill>
                          <a:schemeClr val="bg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mn-MN" sz="900" b="1" dirty="0">
                          <a:solidFill>
                            <a:schemeClr val="bg1"/>
                          </a:solidFill>
                          <a:latin typeface="+mn-lt"/>
                          <a:ea typeface="Lato" panose="020F0502020204030203" pitchFamily="34" charset="0"/>
                          <a:cs typeface="Lato" panose="020F0502020204030203" pitchFamily="34" charset="0"/>
                        </a:rPr>
                        <a:t>2022</a:t>
                      </a:r>
                      <a:endParaRPr lang="en-US" sz="900" b="1" dirty="0">
                        <a:solidFill>
                          <a:schemeClr val="bg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mn-MN" sz="900" b="1" dirty="0">
                          <a:solidFill>
                            <a:schemeClr val="bg1"/>
                          </a:solidFill>
                          <a:latin typeface="+mn-lt"/>
                          <a:ea typeface="Lato" panose="020F0502020204030203" pitchFamily="34" charset="0"/>
                          <a:cs typeface="Lato" panose="020F0502020204030203" pitchFamily="34" charset="0"/>
                        </a:rPr>
                        <a:t>2023</a:t>
                      </a:r>
                      <a:endParaRPr lang="en-US" sz="900" b="1" dirty="0">
                        <a:solidFill>
                          <a:schemeClr val="bg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018180050"/>
                  </a:ext>
                </a:extLst>
              </a:tr>
              <a:tr h="290555">
                <a:tc>
                  <a:txBody>
                    <a:bodyPr/>
                    <a:lstStyle/>
                    <a:p>
                      <a:r>
                        <a:rPr lang="mn-MN" sz="900" b="0" dirty="0">
                          <a:solidFill>
                            <a:schemeClr val="tx1"/>
                          </a:solidFill>
                          <a:latin typeface="+mn-lt"/>
                          <a:ea typeface="Lato" panose="020F0502020204030203" pitchFamily="34" charset="0"/>
                          <a:cs typeface="Lato" panose="020F0502020204030203" pitchFamily="34" charset="0"/>
                        </a:rPr>
                        <a:t>Нийт төгсөгчид 100+/-</a:t>
                      </a: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mn-MN" sz="900" b="0" dirty="0">
                          <a:solidFill>
                            <a:schemeClr val="tx1"/>
                          </a:solidFill>
                          <a:latin typeface="+mn-lt"/>
                          <a:ea typeface="Lato" panose="020F0502020204030203" pitchFamily="34" charset="0"/>
                          <a:cs typeface="Lato" panose="020F0502020204030203" pitchFamily="34" charset="0"/>
                        </a:rPr>
                        <a:t>2800+</a:t>
                      </a: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mn-MN" sz="900" b="0" dirty="0">
                          <a:solidFill>
                            <a:schemeClr val="tx1"/>
                          </a:solidFill>
                          <a:latin typeface="+mn-lt"/>
                          <a:ea typeface="Lato" panose="020F0502020204030203" pitchFamily="34" charset="0"/>
                          <a:cs typeface="Lato" panose="020F0502020204030203" pitchFamily="34" charset="0"/>
                        </a:rPr>
                        <a:t>2600+</a:t>
                      </a: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mn-MN" sz="900" b="0" dirty="0">
                          <a:solidFill>
                            <a:schemeClr val="tx1"/>
                          </a:solidFill>
                          <a:latin typeface="+mn-lt"/>
                          <a:ea typeface="Lato" panose="020F0502020204030203" pitchFamily="34" charset="0"/>
                          <a:cs typeface="Lato" panose="020F0502020204030203" pitchFamily="34" charset="0"/>
                        </a:rPr>
                        <a:t>3100+</a:t>
                      </a: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741004110"/>
                  </a:ext>
                </a:extLst>
              </a:tr>
              <a:tr h="207935">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mn-lt"/>
                          <a:ea typeface="Lato" panose="020F0502020204030203" pitchFamily="34" charset="0"/>
                          <a:cs typeface="Lato" panose="020F0502020204030203" pitchFamily="34" charset="0"/>
                        </a:rPr>
                        <a:t>Хамгийн их төгсөгчтэй сургалт</a:t>
                      </a: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hMerge="1">
                  <a:txBody>
                    <a:bodyPr/>
                    <a:lstStyle/>
                    <a:p>
                      <a:pPr algn="ct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hMerge="1">
                  <a:txBody>
                    <a:bodyPr/>
                    <a:lstStyle/>
                    <a:p>
                      <a:pPr algn="ct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610417280"/>
                  </a:ext>
                </a:extLst>
              </a:tr>
              <a:tr h="2905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mn-lt"/>
                          <a:ea typeface="Lato" panose="020F0502020204030203" pitchFamily="34" charset="0"/>
                          <a:cs typeface="Lato" panose="020F0502020204030203" pitchFamily="34" charset="0"/>
                        </a:rPr>
                        <a:t>Хүнд машин механизмын оператор</a:t>
                      </a: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dirty="0">
                          <a:solidFill>
                            <a:schemeClr val="tx1"/>
                          </a:solidFill>
                          <a:latin typeface="+mn-lt"/>
                          <a:ea typeface="Lato" panose="020F0502020204030203" pitchFamily="34" charset="0"/>
                          <a:cs typeface="Lato" panose="020F0502020204030203" pitchFamily="34" charset="0"/>
                        </a:rPr>
                        <a:t>800</a:t>
                      </a:r>
                      <a:r>
                        <a:rPr lang="mn-MN" sz="900" b="0" dirty="0">
                          <a:solidFill>
                            <a:schemeClr val="tx1"/>
                          </a:solidFill>
                          <a:latin typeface="+mn-lt"/>
                          <a:ea typeface="Lato" panose="020F0502020204030203" pitchFamily="34" charset="0"/>
                          <a:cs typeface="Lato" panose="020F0502020204030203" pitchFamily="34" charset="0"/>
                        </a:rPr>
                        <a:t>+</a:t>
                      </a: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mn-MN" sz="900" b="0" dirty="0">
                          <a:solidFill>
                            <a:schemeClr val="tx1"/>
                          </a:solidFill>
                          <a:latin typeface="+mn-lt"/>
                          <a:ea typeface="Lato" panose="020F0502020204030203" pitchFamily="34" charset="0"/>
                          <a:cs typeface="Lato" panose="020F0502020204030203" pitchFamily="34" charset="0"/>
                        </a:rPr>
                        <a:t>700+</a:t>
                      </a: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sz="900" b="0" dirty="0">
                          <a:solidFill>
                            <a:schemeClr val="tx1"/>
                          </a:solidFill>
                          <a:latin typeface="+mn-lt"/>
                          <a:ea typeface="Lato" panose="020F0502020204030203" pitchFamily="34" charset="0"/>
                          <a:cs typeface="Lato" panose="020F0502020204030203" pitchFamily="34" charset="0"/>
                        </a:rPr>
                        <a:t>800+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73755630"/>
                  </a:ext>
                </a:extLst>
              </a:tr>
              <a:tr h="2905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mn-lt"/>
                          <a:ea typeface="Lato" panose="020F0502020204030203" pitchFamily="34" charset="0"/>
                          <a:cs typeface="Lato" panose="020F0502020204030203" pitchFamily="34" charset="0"/>
                        </a:rPr>
                        <a:t>Маникюр артист</a:t>
                      </a: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dirty="0">
                          <a:solidFill>
                            <a:schemeClr val="tx1"/>
                          </a:solidFill>
                          <a:latin typeface="+mn-lt"/>
                          <a:ea typeface="Lato" panose="020F0502020204030203" pitchFamily="34" charset="0"/>
                          <a:cs typeface="Lato" panose="020F0502020204030203" pitchFamily="34" charset="0"/>
                        </a:rPr>
                        <a:t>400+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b="0" dirty="0">
                          <a:solidFill>
                            <a:schemeClr val="tx1"/>
                          </a:solidFill>
                          <a:latin typeface="+mn-lt"/>
                          <a:ea typeface="Lato" panose="020F0502020204030203" pitchFamily="34" charset="0"/>
                          <a:cs typeface="Lato" panose="020F0502020204030203" pitchFamily="34" charset="0"/>
                        </a:rPr>
                        <a:t>400-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b="0" dirty="0">
                          <a:solidFill>
                            <a:schemeClr val="tx1"/>
                          </a:solidFill>
                          <a:latin typeface="+mn-lt"/>
                          <a:ea typeface="Lato" panose="020F0502020204030203" pitchFamily="34" charset="0"/>
                          <a:cs typeface="Lato" panose="020F0502020204030203" pitchFamily="34" charset="0"/>
                        </a:rPr>
                        <a:t>400+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12586670"/>
                  </a:ext>
                </a:extLst>
              </a:tr>
              <a:tr h="2905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mn-lt"/>
                          <a:ea typeface="Lato" panose="020F0502020204030203" pitchFamily="34" charset="0"/>
                          <a:cs typeface="Lato" panose="020F0502020204030203" pitchFamily="34" charset="0"/>
                        </a:rPr>
                        <a:t>Гагнуурчин</a:t>
                      </a: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mn-lt"/>
                          <a:ea typeface="Lato" panose="020F0502020204030203" pitchFamily="34" charset="0"/>
                          <a:cs typeface="Lato" panose="020F0502020204030203" pitchFamily="34" charset="0"/>
                        </a:rPr>
                        <a:t>250</a:t>
                      </a:r>
                      <a:r>
                        <a:rPr lang="en-US" sz="900" b="0" dirty="0">
                          <a:solidFill>
                            <a:schemeClr val="tx1"/>
                          </a:solidFill>
                          <a:latin typeface="+mn-lt"/>
                          <a:ea typeface="Lato" panose="020F0502020204030203" pitchFamily="34" charset="0"/>
                          <a:cs typeface="Lato" panose="020F0502020204030203"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mn-lt"/>
                          <a:ea typeface="Lato" panose="020F0502020204030203" pitchFamily="34" charset="0"/>
                          <a:cs typeface="Lato" panose="020F0502020204030203" pitchFamily="34" charset="0"/>
                        </a:rPr>
                        <a:t>230+</a:t>
                      </a: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n-MN" sz="900" b="0" dirty="0">
                          <a:solidFill>
                            <a:schemeClr val="tx1"/>
                          </a:solidFill>
                          <a:latin typeface="+mn-lt"/>
                          <a:ea typeface="Lato" panose="020F0502020204030203" pitchFamily="34" charset="0"/>
                          <a:cs typeface="Lato" panose="020F0502020204030203" pitchFamily="34" charset="0"/>
                        </a:rPr>
                        <a:t>300+</a:t>
                      </a:r>
                      <a:endParaRPr lang="en-US" sz="900" b="0" dirty="0">
                        <a:solidFill>
                          <a:schemeClr val="tx1"/>
                        </a:solidFill>
                        <a:latin typeface="+mn-lt"/>
                        <a:ea typeface="Lato" panose="020F0502020204030203" pitchFamily="34" charset="0"/>
                        <a:cs typeface="Lato" panose="020F050202020403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05625206"/>
                  </a:ext>
                </a:extLst>
              </a:tr>
            </a:tbl>
          </a:graphicData>
        </a:graphic>
      </p:graphicFrame>
    </p:spTree>
    <p:extLst>
      <p:ext uri="{BB962C8B-B14F-4D97-AF65-F5344CB8AC3E}">
        <p14:creationId xmlns:p14="http://schemas.microsoft.com/office/powerpoint/2010/main" val="290359981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9FBC09-5A84-45A9-B63B-5DEAA4BE7605}"/>
              </a:ext>
            </a:extLst>
          </p:cNvPr>
          <p:cNvSpPr>
            <a:spLocks noGrp="1"/>
          </p:cNvSpPr>
          <p:nvPr>
            <p:ph type="title"/>
          </p:nvPr>
        </p:nvSpPr>
        <p:spPr/>
        <p:txBody>
          <a:bodyPr/>
          <a:lstStyle/>
          <a:p>
            <a:r>
              <a:rPr lang="mn-MN" dirty="0"/>
              <a:t>Хамтран ажиллагч байгууллагууд</a:t>
            </a:r>
            <a:endParaRPr lang="en-US" dirty="0"/>
          </a:p>
        </p:txBody>
      </p:sp>
      <p:sp>
        <p:nvSpPr>
          <p:cNvPr id="4" name="Content Placeholder 3">
            <a:extLst>
              <a:ext uri="{FF2B5EF4-FFF2-40B4-BE49-F238E27FC236}">
                <a16:creationId xmlns:a16="http://schemas.microsoft.com/office/drawing/2014/main" id="{199A93DB-B3B6-47AF-84B6-0AE60CEEF594}"/>
              </a:ext>
            </a:extLst>
          </p:cNvPr>
          <p:cNvSpPr>
            <a:spLocks noGrp="1"/>
          </p:cNvSpPr>
          <p:nvPr>
            <p:ph idx="1"/>
          </p:nvPr>
        </p:nvSpPr>
        <p:spPr>
          <a:xfrm>
            <a:off x="1673501" y="1806415"/>
            <a:ext cx="4323887" cy="729992"/>
          </a:xfrm>
        </p:spPr>
        <p:txBody>
          <a:bodyPr/>
          <a:lstStyle/>
          <a:p>
            <a:r>
              <a:rPr lang="en-US" b="1" noProof="1">
                <a:solidFill>
                  <a:schemeClr val="accent2"/>
                </a:solidFill>
                <a:latin typeface="+mj-lt"/>
              </a:rPr>
              <a:t>Modern furniture</a:t>
            </a:r>
            <a:br>
              <a:rPr lang="en-US" sz="1200" dirty="0"/>
            </a:br>
            <a:r>
              <a:rPr lang="ru-RU" sz="1200" dirty="0"/>
              <a:t>Т</a:t>
            </a:r>
            <a:r>
              <a:rPr lang="mn-MN" sz="1200" dirty="0"/>
              <a:t>елевизийн</a:t>
            </a:r>
            <a:r>
              <a:rPr lang="ru-RU" sz="1200" dirty="0"/>
              <a:t> стенкээр төрөлжсөн Монголын анхны </a:t>
            </a:r>
            <a:r>
              <a:rPr lang="mn-MN" sz="1200" dirty="0"/>
              <a:t>захиалгат тавилгын </a:t>
            </a:r>
            <a:r>
              <a:rPr lang="ru-RU" sz="1200" dirty="0"/>
              <a:t>компани</a:t>
            </a:r>
            <a:r>
              <a:rPr lang="mn-MN" sz="1200" dirty="0"/>
              <a:t>. </a:t>
            </a:r>
            <a:endParaRPr lang="en-US" sz="1200" dirty="0"/>
          </a:p>
        </p:txBody>
      </p:sp>
      <p:sp>
        <p:nvSpPr>
          <p:cNvPr id="5" name="Slide Number Placeholder 4">
            <a:extLst>
              <a:ext uri="{FF2B5EF4-FFF2-40B4-BE49-F238E27FC236}">
                <a16:creationId xmlns:a16="http://schemas.microsoft.com/office/drawing/2014/main" id="{D3927B38-2109-4A32-9B61-7046301BA0E5}"/>
              </a:ext>
            </a:extLst>
          </p:cNvPr>
          <p:cNvSpPr>
            <a:spLocks noGrp="1"/>
          </p:cNvSpPr>
          <p:nvPr>
            <p:ph type="sldNum" sz="quarter" idx="11"/>
          </p:nvPr>
        </p:nvSpPr>
        <p:spPr/>
        <p:txBody>
          <a:bodyPr/>
          <a:lstStyle/>
          <a:p>
            <a:fld id="{EECC7194-A4D0-457B-9D3E-53681723AFF7}" type="slidenum">
              <a:rPr lang="en-US" smtClean="0"/>
              <a:pPr/>
              <a:t>14</a:t>
            </a:fld>
            <a:endParaRPr lang="en-US" dirty="0"/>
          </a:p>
        </p:txBody>
      </p:sp>
      <p:sp>
        <p:nvSpPr>
          <p:cNvPr id="9" name="Content Placeholder 8">
            <a:extLst>
              <a:ext uri="{FF2B5EF4-FFF2-40B4-BE49-F238E27FC236}">
                <a16:creationId xmlns:a16="http://schemas.microsoft.com/office/drawing/2014/main" id="{741D6D94-B2BB-401E-AACC-F5CA79C890E0}"/>
              </a:ext>
            </a:extLst>
          </p:cNvPr>
          <p:cNvSpPr>
            <a:spLocks noGrp="1"/>
          </p:cNvSpPr>
          <p:nvPr>
            <p:ph idx="16"/>
          </p:nvPr>
        </p:nvSpPr>
        <p:spPr>
          <a:xfrm>
            <a:off x="1673501" y="3236221"/>
            <a:ext cx="4323887" cy="729992"/>
          </a:xfrm>
        </p:spPr>
        <p:txBody>
          <a:bodyPr/>
          <a:lstStyle/>
          <a:p>
            <a:r>
              <a:rPr lang="mn-MN" b="1" noProof="1">
                <a:solidFill>
                  <a:schemeClr val="accent2"/>
                </a:solidFill>
                <a:latin typeface="+mj-lt"/>
              </a:rPr>
              <a:t>Мон Хутагт ХХК </a:t>
            </a:r>
            <a:br>
              <a:rPr lang="en-US" sz="1200" dirty="0"/>
            </a:br>
            <a:r>
              <a:rPr lang="mn-MN" sz="1200" dirty="0"/>
              <a:t>"Мон Хутагт Констракшн" ХХК нь мэргэшсэн ИТА баг, чадвартай, туршлагатай ажиллах хүчин нь ЦТББ угсралт, гадна фасад угсралт, гадна фасад материал нийлүүлэлт, сантехник угсралт зэрэг ажилуудыг хийж гүйцэтгэдэг.</a:t>
            </a:r>
            <a:endParaRPr lang="en-US" sz="1200" dirty="0"/>
          </a:p>
        </p:txBody>
      </p:sp>
      <p:sp>
        <p:nvSpPr>
          <p:cNvPr id="10" name="Content Placeholder 9">
            <a:extLst>
              <a:ext uri="{FF2B5EF4-FFF2-40B4-BE49-F238E27FC236}">
                <a16:creationId xmlns:a16="http://schemas.microsoft.com/office/drawing/2014/main" id="{446FF8FD-032B-4D36-A8A8-4808293CC3D6}"/>
              </a:ext>
            </a:extLst>
          </p:cNvPr>
          <p:cNvSpPr>
            <a:spLocks noGrp="1"/>
          </p:cNvSpPr>
          <p:nvPr>
            <p:ph idx="17"/>
          </p:nvPr>
        </p:nvSpPr>
        <p:spPr>
          <a:xfrm>
            <a:off x="1673501" y="4681332"/>
            <a:ext cx="4323887" cy="729992"/>
          </a:xfrm>
        </p:spPr>
        <p:txBody>
          <a:bodyPr/>
          <a:lstStyle/>
          <a:p>
            <a:r>
              <a:rPr lang="mn-MN" b="1" noProof="1">
                <a:solidFill>
                  <a:schemeClr val="accent2"/>
                </a:solidFill>
                <a:latin typeface="+mj-lt"/>
              </a:rPr>
              <a:t>Комфорт Хаус Инженеринг ХХК</a:t>
            </a:r>
            <a:br>
              <a:rPr lang="en-US" sz="1200" dirty="0"/>
            </a:br>
            <a:r>
              <a:rPr lang="mn-MN" sz="1200" dirty="0"/>
              <a:t>САНТЕХНИК УГСРАЛТ чиглэлээр байгуулагдсан бөгөөд барилга угсралтын тусгай зөвшөөрлийн хүрээнд тогтмол үйл ажиллагаа явуулан ажиллаж байна.</a:t>
            </a:r>
            <a:endParaRPr lang="en-US" sz="1200" dirty="0"/>
          </a:p>
        </p:txBody>
      </p:sp>
      <p:sp>
        <p:nvSpPr>
          <p:cNvPr id="11" name="object 7" descr="Beige rectangle">
            <a:extLst>
              <a:ext uri="{FF2B5EF4-FFF2-40B4-BE49-F238E27FC236}">
                <a16:creationId xmlns:a16="http://schemas.microsoft.com/office/drawing/2014/main" id="{0EF37AB9-30F5-41E6-9478-F4DEF99FA9B7}"/>
              </a:ext>
            </a:extLst>
          </p:cNvPr>
          <p:cNvSpPr/>
          <p:nvPr/>
        </p:nvSpPr>
        <p:spPr bwMode="white">
          <a:xfrm flipV="1">
            <a:off x="722099" y="1277068"/>
            <a:ext cx="3470764" cy="45719"/>
          </a:xfrm>
          <a:custGeom>
            <a:avLst/>
            <a:gdLst/>
            <a:ahLst/>
            <a:cxnLst/>
            <a:rect l="l" t="t" r="r" b="b"/>
            <a:pathLst>
              <a:path w="3935729">
                <a:moveTo>
                  <a:pt x="0" y="0"/>
                </a:moveTo>
                <a:lnTo>
                  <a:pt x="3935349" y="0"/>
                </a:lnTo>
              </a:path>
            </a:pathLst>
          </a:custGeom>
          <a:ln w="54863">
            <a:solidFill>
              <a:schemeClr val="accent1"/>
            </a:solidFill>
          </a:ln>
        </p:spPr>
        <p:txBody>
          <a:bodyPr wrap="square" lIns="0" tIns="0" rIns="0" bIns="0" rtlCol="0"/>
          <a:lstStyle/>
          <a:p>
            <a:endParaRPr lang="en-US" dirty="0"/>
          </a:p>
        </p:txBody>
      </p:sp>
      <p:pic>
        <p:nvPicPr>
          <p:cNvPr id="26" name="Picture Placeholder 11">
            <a:extLst>
              <a:ext uri="{FF2B5EF4-FFF2-40B4-BE49-F238E27FC236}">
                <a16:creationId xmlns:a16="http://schemas.microsoft.com/office/drawing/2014/main" id="{AC795B1E-52EB-4FE3-A1E0-F33538255501}"/>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p:blipFill>
        <p:spPr>
          <a:xfrm>
            <a:off x="722099" y="1798021"/>
            <a:ext cx="736903" cy="736903"/>
          </a:xfrm>
        </p:spPr>
      </p:pic>
      <p:pic>
        <p:nvPicPr>
          <p:cNvPr id="27" name="Picture Placeholder 13">
            <a:extLst>
              <a:ext uri="{FF2B5EF4-FFF2-40B4-BE49-F238E27FC236}">
                <a16:creationId xmlns:a16="http://schemas.microsoft.com/office/drawing/2014/main" id="{6E924CF4-613B-4D10-84B4-60CDEB9D1E3E}"/>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a:stretch/>
        </p:blipFill>
        <p:spPr>
          <a:xfrm>
            <a:off x="722099" y="3236221"/>
            <a:ext cx="736903" cy="736903"/>
          </a:xfrm>
        </p:spPr>
      </p:pic>
      <p:pic>
        <p:nvPicPr>
          <p:cNvPr id="28" name="Picture Placeholder 15">
            <a:extLst>
              <a:ext uri="{FF2B5EF4-FFF2-40B4-BE49-F238E27FC236}">
                <a16:creationId xmlns:a16="http://schemas.microsoft.com/office/drawing/2014/main" id="{4A3F8A3D-A21F-48E8-9665-AC8C102CB76C}"/>
              </a:ext>
            </a:extLst>
          </p:cNvPr>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a:stretch/>
        </p:blipFill>
        <p:spPr>
          <a:xfrm>
            <a:off x="722099" y="4674421"/>
            <a:ext cx="736903" cy="736903"/>
          </a:xfrm>
        </p:spPr>
      </p:pic>
      <p:sp>
        <p:nvSpPr>
          <p:cNvPr id="8" name="Content Placeholder 3">
            <a:extLst>
              <a:ext uri="{FF2B5EF4-FFF2-40B4-BE49-F238E27FC236}">
                <a16:creationId xmlns:a16="http://schemas.microsoft.com/office/drawing/2014/main" id="{1FDCE572-EEA3-80A2-CDE8-CBC44F3CEDCB}"/>
              </a:ext>
            </a:extLst>
          </p:cNvPr>
          <p:cNvSpPr txBox="1">
            <a:spLocks/>
          </p:cNvSpPr>
          <p:nvPr/>
        </p:nvSpPr>
        <p:spPr>
          <a:xfrm>
            <a:off x="7047402" y="1834231"/>
            <a:ext cx="4422499" cy="72999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1000"/>
              </a:spcAft>
              <a:buClr>
                <a:schemeClr val="accent2"/>
              </a:buClr>
              <a:buFont typeface="Arial" panose="020B0604020202020204" pitchFamily="34" charset="0"/>
              <a:buNone/>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b="1" noProof="1">
                <a:solidFill>
                  <a:schemeClr val="accent2"/>
                </a:solidFill>
                <a:latin typeface="+mj-lt"/>
              </a:rPr>
              <a:t>Номин холдинг ххк</a:t>
            </a:r>
            <a:br>
              <a:rPr lang="en-US" sz="1200" dirty="0"/>
            </a:br>
            <a:r>
              <a:rPr lang="mn-MN" sz="1200" dirty="0"/>
              <a:t>Борлуулалт Үйлчилгээ, Санхүү, Импорт Экспорт Дистрибьюшн, Технологи, Үйлдвэрлэл Инженерингийн бизнесд 29 салбар компанитайгаар үйл ажиллагаагаа тасралтгүй явуулЖ буй компани.</a:t>
            </a:r>
            <a:endParaRPr lang="en-US" sz="1200" dirty="0"/>
          </a:p>
        </p:txBody>
      </p:sp>
      <p:sp>
        <p:nvSpPr>
          <p:cNvPr id="12" name="Content Placeholder 8">
            <a:extLst>
              <a:ext uri="{FF2B5EF4-FFF2-40B4-BE49-F238E27FC236}">
                <a16:creationId xmlns:a16="http://schemas.microsoft.com/office/drawing/2014/main" id="{F2A4F453-B3A7-A23E-645A-2E082DBAF2AA}"/>
              </a:ext>
            </a:extLst>
          </p:cNvPr>
          <p:cNvSpPr txBox="1">
            <a:spLocks/>
          </p:cNvSpPr>
          <p:nvPr/>
        </p:nvSpPr>
        <p:spPr>
          <a:xfrm>
            <a:off x="7047402" y="4639694"/>
            <a:ext cx="4798836" cy="72999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1000"/>
              </a:spcAft>
              <a:buClr>
                <a:schemeClr val="accent2"/>
              </a:buClr>
              <a:buFont typeface="Arial" panose="020B0604020202020204" pitchFamily="34" charset="0"/>
              <a:buNone/>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b="1" noProof="1">
                <a:solidFill>
                  <a:schemeClr val="accent2"/>
                </a:solidFill>
                <a:latin typeface="+mj-lt"/>
              </a:rPr>
              <a:t>Эрдэнэс тавантолгой ХК</a:t>
            </a:r>
            <a:br>
              <a:rPr lang="en-US" sz="1200" dirty="0"/>
            </a:br>
            <a:r>
              <a:rPr lang="mn-MN" sz="1200" dirty="0"/>
              <a:t>"Эрдэнэс Тавантолгой” ХК нь "Ашигт малтмалын тухай” хуулийн дагуу стратегийн ач холбогдол бүхий нүүрсний ордыг эдийн засгийн эргэлтэд оруулах, ордод ашиглалтын үйл ажиллагаа явуулах, дэд бүтцийн төслүүдийг хэрэгжүүлэх үндсэн чиглэлээр ажилладаг.</a:t>
            </a:r>
            <a:endParaRPr lang="en-US" sz="1200" dirty="0"/>
          </a:p>
        </p:txBody>
      </p:sp>
      <p:sp>
        <p:nvSpPr>
          <p:cNvPr id="13" name="Content Placeholder 9">
            <a:extLst>
              <a:ext uri="{FF2B5EF4-FFF2-40B4-BE49-F238E27FC236}">
                <a16:creationId xmlns:a16="http://schemas.microsoft.com/office/drawing/2014/main" id="{7BB97E12-6165-8652-EAC2-9052B7FD8489}"/>
              </a:ext>
            </a:extLst>
          </p:cNvPr>
          <p:cNvSpPr txBox="1">
            <a:spLocks/>
          </p:cNvSpPr>
          <p:nvPr/>
        </p:nvSpPr>
        <p:spPr>
          <a:xfrm>
            <a:off x="7047402" y="3243132"/>
            <a:ext cx="4528362" cy="72999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1000"/>
              </a:spcAft>
              <a:buClr>
                <a:schemeClr val="accent2"/>
              </a:buClr>
              <a:buFont typeface="Arial" panose="020B0604020202020204" pitchFamily="34" charset="0"/>
              <a:buNone/>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b="1" noProof="1">
                <a:solidFill>
                  <a:schemeClr val="accent2"/>
                </a:solidFill>
                <a:latin typeface="+mj-lt"/>
              </a:rPr>
              <a:t>Кристал топ групп ххк</a:t>
            </a:r>
            <a:br>
              <a:rPr lang="en-US" sz="1200" dirty="0"/>
            </a:br>
            <a:r>
              <a:rPr lang="mn-MN" sz="1200" dirty="0"/>
              <a:t>Ашигт малтмалын ордын эрэл, хайгуул, олборлолт, боловсруулалт, нөхөн сэргээлт, геологийн зөвлөх үйлчилгээ, геологи хайгуулын тойм судалгааны чиглэлээр үйл ажиллагаа явуулж</a:t>
            </a:r>
            <a:endParaRPr lang="en-US" sz="1200" dirty="0"/>
          </a:p>
          <a:p>
            <a:endParaRPr lang="en-US" sz="1200" dirty="0"/>
          </a:p>
        </p:txBody>
      </p:sp>
      <p:pic>
        <p:nvPicPr>
          <p:cNvPr id="14" name="Picture Placeholder 11">
            <a:extLst>
              <a:ext uri="{FF2B5EF4-FFF2-40B4-BE49-F238E27FC236}">
                <a16:creationId xmlns:a16="http://schemas.microsoft.com/office/drawing/2014/main" id="{EB984627-1BAF-26F8-53D5-6C4AD35494F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6096000" y="1825837"/>
            <a:ext cx="736903" cy="736903"/>
          </a:xfrm>
          <a:prstGeom prst="rect">
            <a:avLst/>
          </a:prstGeom>
        </p:spPr>
      </p:pic>
      <p:pic>
        <p:nvPicPr>
          <p:cNvPr id="15" name="Picture Placeholder 13">
            <a:extLst>
              <a:ext uri="{FF2B5EF4-FFF2-40B4-BE49-F238E27FC236}">
                <a16:creationId xmlns:a16="http://schemas.microsoft.com/office/drawing/2014/main" id="{2AA8C648-0E76-468E-3A66-CEFC64FF490C}"/>
              </a:ext>
            </a:extLst>
          </p:cNvPr>
          <p:cNvPicPr preferRelativeResize="0">
            <a:picLocks noChangeAspect="1"/>
          </p:cNvPicPr>
          <p:nvPr/>
        </p:nvPicPr>
        <p:blipFill>
          <a:blip r:embed="rId7">
            <a:extLst>
              <a:ext uri="{28A0092B-C50C-407E-A947-70E740481C1C}">
                <a14:useLocalDpi xmlns:a14="http://schemas.microsoft.com/office/drawing/2010/main" val="0"/>
              </a:ext>
            </a:extLst>
          </a:blip>
          <a:stretch/>
        </p:blipFill>
        <p:spPr>
          <a:xfrm>
            <a:off x="5951519" y="4693506"/>
            <a:ext cx="1025863" cy="370166"/>
          </a:xfrm>
          <a:prstGeom prst="rect">
            <a:avLst/>
          </a:prstGeom>
        </p:spPr>
      </p:pic>
      <p:pic>
        <p:nvPicPr>
          <p:cNvPr id="16" name="Picture Placeholder 15">
            <a:extLst>
              <a:ext uri="{FF2B5EF4-FFF2-40B4-BE49-F238E27FC236}">
                <a16:creationId xmlns:a16="http://schemas.microsoft.com/office/drawing/2014/main" id="{2E3009D6-8CC1-49DB-689B-87E273A59C2E}"/>
              </a:ext>
            </a:extLst>
          </p:cNvPr>
          <p:cNvPicPr>
            <a:picLocks noChangeAspect="1"/>
          </p:cNvPicPr>
          <p:nvPr/>
        </p:nvPicPr>
        <p:blipFill>
          <a:blip r:embed="rId8">
            <a:extLst>
              <a:ext uri="{28A0092B-C50C-407E-A947-70E740481C1C}">
                <a14:useLocalDpi xmlns:a14="http://schemas.microsoft.com/office/drawing/2010/main" val="0"/>
              </a:ext>
            </a:extLst>
          </a:blip>
          <a:stretch/>
        </p:blipFill>
        <p:spPr>
          <a:xfrm>
            <a:off x="5964570" y="3346430"/>
            <a:ext cx="999760" cy="563385"/>
          </a:xfrm>
          <a:prstGeom prst="rect">
            <a:avLst/>
          </a:prstGeom>
          <a:noFill/>
        </p:spPr>
      </p:pic>
    </p:spTree>
    <p:extLst>
      <p:ext uri="{BB962C8B-B14F-4D97-AF65-F5344CB8AC3E}">
        <p14:creationId xmlns:p14="http://schemas.microsoft.com/office/powerpoint/2010/main" val="11108913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a:extLst>
              <a:ext uri="{FF2B5EF4-FFF2-40B4-BE49-F238E27FC236}">
                <a16:creationId xmlns:a16="http://schemas.microsoft.com/office/drawing/2014/main" id="{F923CFB6-5709-405C-8762-B310D3F21953}"/>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3" name="Title 2">
            <a:extLst>
              <a:ext uri="{FF2B5EF4-FFF2-40B4-BE49-F238E27FC236}">
                <a16:creationId xmlns:a16="http://schemas.microsoft.com/office/drawing/2014/main" id="{C17F5BF1-88DB-42F2-98A6-4C7FBFC311C4}"/>
              </a:ext>
            </a:extLst>
          </p:cNvPr>
          <p:cNvSpPr>
            <a:spLocks noGrp="1"/>
          </p:cNvSpPr>
          <p:nvPr>
            <p:ph type="ctrTitle"/>
          </p:nvPr>
        </p:nvSpPr>
        <p:spPr>
          <a:xfrm>
            <a:off x="0" y="0"/>
            <a:ext cx="12192000" cy="6857999"/>
          </a:xfrm>
        </p:spPr>
        <p:txBody>
          <a:bodyPr/>
          <a:lstStyle/>
          <a:p>
            <a:r>
              <a:rPr lang="mn-MN" dirty="0"/>
              <a:t>Анхаарал хандуулсанд баярлалаа</a:t>
            </a:r>
            <a:endParaRPr lang="en-US" dirty="0"/>
          </a:p>
        </p:txBody>
      </p:sp>
      <p:sp>
        <p:nvSpPr>
          <p:cNvPr id="4" name="Text Placeholder 3">
            <a:extLst>
              <a:ext uri="{FF2B5EF4-FFF2-40B4-BE49-F238E27FC236}">
                <a16:creationId xmlns:a16="http://schemas.microsoft.com/office/drawing/2014/main" id="{7E7E363B-55F5-4528-8A9D-A5D90055CD92}"/>
              </a:ext>
            </a:extLst>
          </p:cNvPr>
          <p:cNvSpPr>
            <a:spLocks noGrp="1"/>
          </p:cNvSpPr>
          <p:nvPr>
            <p:ph type="body" sz="quarter" idx="13"/>
          </p:nvPr>
        </p:nvSpPr>
        <p:spPr>
          <a:xfrm>
            <a:off x="1917700" y="5686849"/>
            <a:ext cx="4313768" cy="625277"/>
          </a:xfrm>
        </p:spPr>
        <p:txBody>
          <a:bodyPr/>
          <a:lstStyle/>
          <a:p>
            <a:pPr>
              <a:spcAft>
                <a:spcPts val="0"/>
              </a:spcAft>
            </a:pPr>
            <a:r>
              <a:rPr lang="mn-MN" sz="1300" dirty="0">
                <a:solidFill>
                  <a:srgbClr val="FFFFFF"/>
                </a:solidFill>
                <a:latin typeface="+mn-lt"/>
              </a:rPr>
              <a:t>Улаанбаатар хот, Баянгол дүүрэг, </a:t>
            </a:r>
            <a:r>
              <a:rPr lang="en-US" sz="1300" dirty="0">
                <a:solidFill>
                  <a:srgbClr val="FFFFFF"/>
                </a:solidFill>
                <a:latin typeface="+mn-lt"/>
              </a:rPr>
              <a:t>XI </a:t>
            </a:r>
            <a:r>
              <a:rPr lang="mn-MN" sz="1300" dirty="0">
                <a:solidFill>
                  <a:srgbClr val="FFFFFF"/>
                </a:solidFill>
                <a:latin typeface="+mn-lt"/>
              </a:rPr>
              <a:t>хороо,</a:t>
            </a:r>
          </a:p>
          <a:p>
            <a:pPr>
              <a:spcAft>
                <a:spcPts val="0"/>
              </a:spcAft>
            </a:pPr>
            <a:r>
              <a:rPr lang="mn-MN" sz="1300" dirty="0">
                <a:solidFill>
                  <a:srgbClr val="FFFFFF"/>
                </a:solidFill>
                <a:latin typeface="+mn-lt"/>
              </a:rPr>
              <a:t>Энэбишийн өргөн чөлөө 22,</a:t>
            </a:r>
          </a:p>
          <a:p>
            <a:pPr>
              <a:spcAft>
                <a:spcPts val="0"/>
              </a:spcAft>
            </a:pPr>
            <a:r>
              <a:rPr lang="mn-MN" sz="1300" dirty="0">
                <a:solidFill>
                  <a:srgbClr val="FFFFFF"/>
                </a:solidFill>
                <a:latin typeface="+mn-lt"/>
              </a:rPr>
              <a:t>МҮИС-н иноваци технологийн төвийн 12 давхар А блок</a:t>
            </a:r>
            <a:endParaRPr lang="en-US" sz="1300" dirty="0">
              <a:solidFill>
                <a:srgbClr val="FFFFFF"/>
              </a:solidFill>
              <a:latin typeface="+mn-lt"/>
            </a:endParaRPr>
          </a:p>
        </p:txBody>
      </p:sp>
      <p:sp>
        <p:nvSpPr>
          <p:cNvPr id="5" name="Text Placeholder 4">
            <a:extLst>
              <a:ext uri="{FF2B5EF4-FFF2-40B4-BE49-F238E27FC236}">
                <a16:creationId xmlns:a16="http://schemas.microsoft.com/office/drawing/2014/main" id="{045FEE4F-333C-40EF-B46D-8D25C79C05D2}"/>
              </a:ext>
            </a:extLst>
          </p:cNvPr>
          <p:cNvSpPr>
            <a:spLocks noGrp="1"/>
          </p:cNvSpPr>
          <p:nvPr>
            <p:ph type="body" sz="quarter" idx="14"/>
          </p:nvPr>
        </p:nvSpPr>
        <p:spPr>
          <a:xfrm>
            <a:off x="1917700" y="4824426"/>
            <a:ext cx="3314700" cy="205029"/>
          </a:xfrm>
        </p:spPr>
        <p:txBody>
          <a:bodyPr/>
          <a:lstStyle/>
          <a:p>
            <a:r>
              <a:rPr lang="en-US" dirty="0"/>
              <a:t>amjilt.alkham@gmail.com</a:t>
            </a:r>
          </a:p>
        </p:txBody>
      </p:sp>
      <p:sp>
        <p:nvSpPr>
          <p:cNvPr id="6" name="Text Placeholder 5">
            <a:extLst>
              <a:ext uri="{FF2B5EF4-FFF2-40B4-BE49-F238E27FC236}">
                <a16:creationId xmlns:a16="http://schemas.microsoft.com/office/drawing/2014/main" id="{05F44DEB-FABF-4ADE-B7EB-29DFAFA3DFF6}"/>
              </a:ext>
            </a:extLst>
          </p:cNvPr>
          <p:cNvSpPr>
            <a:spLocks noGrp="1"/>
          </p:cNvSpPr>
          <p:nvPr>
            <p:ph type="body" sz="quarter" idx="15"/>
          </p:nvPr>
        </p:nvSpPr>
        <p:spPr>
          <a:xfrm>
            <a:off x="1917700" y="5327964"/>
            <a:ext cx="3314700" cy="205029"/>
          </a:xfrm>
        </p:spPr>
        <p:txBody>
          <a:bodyPr/>
          <a:lstStyle/>
          <a:p>
            <a:r>
              <a:rPr lang="mn-MN" dirty="0"/>
              <a:t>77115752 86100020</a:t>
            </a:r>
            <a:endParaRPr lang="en-US" dirty="0"/>
          </a:p>
        </p:txBody>
      </p:sp>
      <p:sp>
        <p:nvSpPr>
          <p:cNvPr id="19" name="object 7" descr="Beige rectangle">
            <a:extLst>
              <a:ext uri="{FF2B5EF4-FFF2-40B4-BE49-F238E27FC236}">
                <a16:creationId xmlns:a16="http://schemas.microsoft.com/office/drawing/2014/main" id="{2D7851E8-1907-4C8A-A16F-E461B5BFA940}"/>
              </a:ext>
            </a:extLst>
          </p:cNvPr>
          <p:cNvSpPr/>
          <p:nvPr/>
        </p:nvSpPr>
        <p:spPr bwMode="white">
          <a:xfrm flipV="1">
            <a:off x="1170831" y="4316128"/>
            <a:ext cx="7177301" cy="45719"/>
          </a:xfrm>
          <a:custGeom>
            <a:avLst/>
            <a:gdLst/>
            <a:ahLst/>
            <a:cxnLst/>
            <a:rect l="l" t="t" r="r" b="b"/>
            <a:pathLst>
              <a:path w="3935729">
                <a:moveTo>
                  <a:pt x="0" y="0"/>
                </a:moveTo>
                <a:lnTo>
                  <a:pt x="3935349" y="0"/>
                </a:lnTo>
              </a:path>
            </a:pathLst>
          </a:custGeom>
          <a:ln w="54863">
            <a:solidFill>
              <a:schemeClr val="accent1"/>
            </a:solidFill>
          </a:ln>
        </p:spPr>
        <p:txBody>
          <a:bodyPr wrap="square" lIns="0" tIns="0" rIns="0" bIns="0" rtlCol="0"/>
          <a:lstStyle/>
          <a:p>
            <a:endParaRPr dirty="0"/>
          </a:p>
        </p:txBody>
      </p:sp>
      <p:grpSp>
        <p:nvGrpSpPr>
          <p:cNvPr id="46" name="Group 45" descr="Icon Phone">
            <a:extLst>
              <a:ext uri="{FF2B5EF4-FFF2-40B4-BE49-F238E27FC236}">
                <a16:creationId xmlns:a16="http://schemas.microsoft.com/office/drawing/2014/main" id="{4BB2D73A-DB1F-47D9-9BDA-D6F01A0EDC06}"/>
              </a:ext>
            </a:extLst>
          </p:cNvPr>
          <p:cNvGrpSpPr/>
          <p:nvPr/>
        </p:nvGrpSpPr>
        <p:grpSpPr>
          <a:xfrm>
            <a:off x="1365937" y="5281718"/>
            <a:ext cx="297521" cy="297521"/>
            <a:chOff x="1334697" y="5606075"/>
            <a:chExt cx="360000" cy="360000"/>
          </a:xfrm>
        </p:grpSpPr>
        <p:sp>
          <p:nvSpPr>
            <p:cNvPr id="47" name="Freeform: Shape 46">
              <a:extLst>
                <a:ext uri="{FF2B5EF4-FFF2-40B4-BE49-F238E27FC236}">
                  <a16:creationId xmlns:a16="http://schemas.microsoft.com/office/drawing/2014/main" id="{3C40AF29-F294-4B60-B5B4-56011134948E}"/>
                </a:ext>
              </a:extLst>
            </p:cNvPr>
            <p:cNvSpPr/>
            <p:nvPr/>
          </p:nvSpPr>
          <p:spPr>
            <a:xfrm>
              <a:off x="1423220" y="5624464"/>
              <a:ext cx="257175" cy="257175"/>
            </a:xfrm>
            <a:custGeom>
              <a:avLst/>
              <a:gdLst>
                <a:gd name="connsiteX0" fmla="*/ 0 w 257175"/>
                <a:gd name="connsiteY0" fmla="*/ 163664 h 257175"/>
                <a:gd name="connsiteX1" fmla="*/ 163664 w 257175"/>
                <a:gd name="connsiteY1" fmla="*/ 0 h 257175"/>
                <a:gd name="connsiteX2" fmla="*/ 261323 w 257175"/>
                <a:gd name="connsiteY2" fmla="*/ 97659 h 257175"/>
                <a:gd name="connsiteX3" fmla="*/ 97659 w 257175"/>
                <a:gd name="connsiteY3" fmla="*/ 261323 h 257175"/>
              </a:gdLst>
              <a:ahLst/>
              <a:cxnLst>
                <a:cxn ang="0">
                  <a:pos x="connsiteX0" y="connsiteY0"/>
                </a:cxn>
                <a:cxn ang="0">
                  <a:pos x="connsiteX1" y="connsiteY1"/>
                </a:cxn>
                <a:cxn ang="0">
                  <a:pos x="connsiteX2" y="connsiteY2"/>
                </a:cxn>
                <a:cxn ang="0">
                  <a:pos x="connsiteX3" y="connsiteY3"/>
                </a:cxn>
              </a:cxnLst>
              <a:rect l="l" t="t" r="r" b="b"/>
              <a:pathLst>
                <a:path w="257175" h="257175">
                  <a:moveTo>
                    <a:pt x="0" y="163664"/>
                  </a:moveTo>
                  <a:lnTo>
                    <a:pt x="163664" y="0"/>
                  </a:lnTo>
                  <a:lnTo>
                    <a:pt x="261323" y="97659"/>
                  </a:lnTo>
                  <a:lnTo>
                    <a:pt x="97659" y="261323"/>
                  </a:lnTo>
                  <a:close/>
                </a:path>
              </a:pathLst>
            </a:custGeom>
            <a:noFill/>
            <a:ln w="23813" cap="flat">
              <a:solidFill>
                <a:schemeClr val="accent1"/>
              </a:solidFill>
              <a:prstDash val="solid"/>
              <a:round/>
            </a:ln>
          </p:spPr>
          <p:txBody>
            <a:bodyPr rtlCol="0" anchor="ctr"/>
            <a:lstStyle/>
            <a:p>
              <a:endParaRPr lang="en-US" dirty="0"/>
            </a:p>
          </p:txBody>
        </p:sp>
        <p:sp>
          <p:nvSpPr>
            <p:cNvPr id="48" name="Freeform: Shape 47">
              <a:extLst>
                <a:ext uri="{FF2B5EF4-FFF2-40B4-BE49-F238E27FC236}">
                  <a16:creationId xmlns:a16="http://schemas.microsoft.com/office/drawing/2014/main" id="{82F5782C-5E0E-47EA-861C-88990A8D95DF}"/>
                </a:ext>
              </a:extLst>
            </p:cNvPr>
            <p:cNvSpPr/>
            <p:nvPr/>
          </p:nvSpPr>
          <p:spPr>
            <a:xfrm>
              <a:off x="1491815" y="5800385"/>
              <a:ext cx="9525" cy="9525"/>
            </a:xfrm>
            <a:custGeom>
              <a:avLst/>
              <a:gdLst>
                <a:gd name="connsiteX0" fmla="*/ 0 w 9525"/>
                <a:gd name="connsiteY0" fmla="*/ 0 h 9525"/>
                <a:gd name="connsiteX1" fmla="*/ 17145 w 9525"/>
                <a:gd name="connsiteY1" fmla="*/ 18098 h 9525"/>
              </a:gdLst>
              <a:ahLst/>
              <a:cxnLst>
                <a:cxn ang="0">
                  <a:pos x="connsiteX0" y="connsiteY0"/>
                </a:cxn>
                <a:cxn ang="0">
                  <a:pos x="connsiteX1" y="connsiteY1"/>
                </a:cxn>
              </a:cxnLst>
              <a:rect l="l" t="t" r="r" b="b"/>
              <a:pathLst>
                <a:path w="9525" h="9525">
                  <a:moveTo>
                    <a:pt x="0" y="0"/>
                  </a:moveTo>
                  <a:lnTo>
                    <a:pt x="17145" y="18098"/>
                  </a:lnTo>
                </a:path>
              </a:pathLst>
            </a:custGeom>
            <a:ln w="23813" cap="flat">
              <a:solidFill>
                <a:schemeClr val="accent1"/>
              </a:solidFill>
              <a:prstDash val="solid"/>
              <a:round/>
            </a:ln>
          </p:spPr>
          <p:txBody>
            <a:bodyPr rtlCol="0" anchor="ctr"/>
            <a:lstStyle/>
            <a:p>
              <a:endParaRPr lang="en-US" dirty="0"/>
            </a:p>
          </p:txBody>
        </p:sp>
        <p:sp>
          <p:nvSpPr>
            <p:cNvPr id="49" name="Freeform: Shape 48">
              <a:extLst>
                <a:ext uri="{FF2B5EF4-FFF2-40B4-BE49-F238E27FC236}">
                  <a16:creationId xmlns:a16="http://schemas.microsoft.com/office/drawing/2014/main" id="{0ACDDF69-03CD-491C-A9E4-08E5726C5BD3}"/>
                </a:ext>
              </a:extLst>
            </p:cNvPr>
            <p:cNvSpPr/>
            <p:nvPr/>
          </p:nvSpPr>
          <p:spPr>
            <a:xfrm>
              <a:off x="1334697" y="5606075"/>
              <a:ext cx="360000" cy="360000"/>
            </a:xfrm>
            <a:custGeom>
              <a:avLst/>
              <a:gdLst>
                <a:gd name="connsiteX0" fmla="*/ 0 w 360000"/>
                <a:gd name="connsiteY0" fmla="*/ 0 h 360000"/>
                <a:gd name="connsiteX1" fmla="*/ 185104 w 360000"/>
                <a:gd name="connsiteY1" fmla="*/ 0 h 360000"/>
                <a:gd name="connsiteX2" fmla="*/ 185104 w 360000"/>
                <a:gd name="connsiteY2" fmla="*/ 172694 h 360000"/>
                <a:gd name="connsiteX3" fmla="*/ 360000 w 360000"/>
                <a:gd name="connsiteY3" fmla="*/ 172694 h 360000"/>
                <a:gd name="connsiteX4" fmla="*/ 360000 w 360000"/>
                <a:gd name="connsiteY4" fmla="*/ 360000 h 360000"/>
                <a:gd name="connsiteX5" fmla="*/ 0 w 360000"/>
                <a:gd name="connsiteY5" fmla="*/ 360000 h 360000"/>
                <a:gd name="connsiteX0" fmla="*/ 185104 w 360000"/>
                <a:gd name="connsiteY0" fmla="*/ 172694 h 360000"/>
                <a:gd name="connsiteX1" fmla="*/ 360000 w 360000"/>
                <a:gd name="connsiteY1" fmla="*/ 172694 h 360000"/>
                <a:gd name="connsiteX2" fmla="*/ 360000 w 360000"/>
                <a:gd name="connsiteY2" fmla="*/ 360000 h 360000"/>
                <a:gd name="connsiteX3" fmla="*/ 0 w 360000"/>
                <a:gd name="connsiteY3" fmla="*/ 360000 h 360000"/>
                <a:gd name="connsiteX4" fmla="*/ 0 w 360000"/>
                <a:gd name="connsiteY4" fmla="*/ 0 h 360000"/>
                <a:gd name="connsiteX5" fmla="*/ 185104 w 360000"/>
                <a:gd name="connsiteY5" fmla="*/ 0 h 360000"/>
                <a:gd name="connsiteX6" fmla="*/ 276544 w 360000"/>
                <a:gd name="connsiteY6" fmla="*/ 264134 h 360000"/>
                <a:gd name="connsiteX0" fmla="*/ 185104 w 360000"/>
                <a:gd name="connsiteY0" fmla="*/ 172694 h 360000"/>
                <a:gd name="connsiteX1" fmla="*/ 360000 w 360000"/>
                <a:gd name="connsiteY1" fmla="*/ 172694 h 360000"/>
                <a:gd name="connsiteX2" fmla="*/ 360000 w 360000"/>
                <a:gd name="connsiteY2" fmla="*/ 360000 h 360000"/>
                <a:gd name="connsiteX3" fmla="*/ 0 w 360000"/>
                <a:gd name="connsiteY3" fmla="*/ 360000 h 360000"/>
                <a:gd name="connsiteX4" fmla="*/ 0 w 360000"/>
                <a:gd name="connsiteY4" fmla="*/ 0 h 360000"/>
                <a:gd name="connsiteX5" fmla="*/ 185104 w 360000"/>
                <a:gd name="connsiteY5" fmla="*/ 0 h 360000"/>
                <a:gd name="connsiteX0" fmla="*/ 360000 w 360000"/>
                <a:gd name="connsiteY0" fmla="*/ 172694 h 360000"/>
                <a:gd name="connsiteX1" fmla="*/ 360000 w 360000"/>
                <a:gd name="connsiteY1" fmla="*/ 360000 h 360000"/>
                <a:gd name="connsiteX2" fmla="*/ 0 w 360000"/>
                <a:gd name="connsiteY2" fmla="*/ 360000 h 360000"/>
                <a:gd name="connsiteX3" fmla="*/ 0 w 360000"/>
                <a:gd name="connsiteY3" fmla="*/ 0 h 360000"/>
                <a:gd name="connsiteX4" fmla="*/ 185104 w 360000"/>
                <a:gd name="connsiteY4" fmla="*/ 0 h 36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00" h="360000">
                  <a:moveTo>
                    <a:pt x="360000" y="172694"/>
                  </a:moveTo>
                  <a:lnTo>
                    <a:pt x="360000" y="360000"/>
                  </a:lnTo>
                  <a:lnTo>
                    <a:pt x="0" y="360000"/>
                  </a:lnTo>
                  <a:lnTo>
                    <a:pt x="0" y="0"/>
                  </a:lnTo>
                  <a:lnTo>
                    <a:pt x="185104" y="0"/>
                  </a:lnTo>
                </a:path>
              </a:pathLst>
            </a:custGeom>
            <a:noFill/>
            <a:ln w="9525" cap="flat">
              <a:solidFill>
                <a:schemeClr val="bg1">
                  <a:lumMod val="75000"/>
                </a:schemeClr>
              </a:solidFill>
              <a:prstDash val="solid"/>
              <a:miter/>
            </a:ln>
          </p:spPr>
          <p:txBody>
            <a:bodyPr rtlCol="0" anchor="ctr"/>
            <a:lstStyle/>
            <a:p>
              <a:endParaRPr lang="en-US" dirty="0"/>
            </a:p>
          </p:txBody>
        </p:sp>
      </p:grpSp>
      <p:grpSp>
        <p:nvGrpSpPr>
          <p:cNvPr id="50" name="Group 49" descr="Icon Email">
            <a:extLst>
              <a:ext uri="{FF2B5EF4-FFF2-40B4-BE49-F238E27FC236}">
                <a16:creationId xmlns:a16="http://schemas.microsoft.com/office/drawing/2014/main" id="{F7F47E31-EB9A-4529-BE0F-A1213B79FE07}"/>
              </a:ext>
            </a:extLst>
          </p:cNvPr>
          <p:cNvGrpSpPr/>
          <p:nvPr/>
        </p:nvGrpSpPr>
        <p:grpSpPr>
          <a:xfrm>
            <a:off x="1365937" y="4778180"/>
            <a:ext cx="297521" cy="297521"/>
            <a:chOff x="1334697" y="5102537"/>
            <a:chExt cx="360000" cy="360000"/>
          </a:xfrm>
        </p:grpSpPr>
        <p:grpSp>
          <p:nvGrpSpPr>
            <p:cNvPr id="51" name="Group 50">
              <a:extLst>
                <a:ext uri="{FF2B5EF4-FFF2-40B4-BE49-F238E27FC236}">
                  <a16:creationId xmlns:a16="http://schemas.microsoft.com/office/drawing/2014/main" id="{299C0ACA-AA85-4505-A8DF-0275634D7832}"/>
                </a:ext>
              </a:extLst>
            </p:cNvPr>
            <p:cNvGrpSpPr/>
            <p:nvPr/>
          </p:nvGrpSpPr>
          <p:grpSpPr>
            <a:xfrm>
              <a:off x="1413695" y="5129259"/>
              <a:ext cx="257175" cy="257175"/>
              <a:chOff x="1423220" y="5138784"/>
              <a:chExt cx="257175" cy="257175"/>
            </a:xfrm>
          </p:grpSpPr>
          <p:sp>
            <p:nvSpPr>
              <p:cNvPr id="53" name="Freeform: Shape 52">
                <a:extLst>
                  <a:ext uri="{FF2B5EF4-FFF2-40B4-BE49-F238E27FC236}">
                    <a16:creationId xmlns:a16="http://schemas.microsoft.com/office/drawing/2014/main" id="{85AA236B-9A92-4808-B7BB-0AEF3FD2754B}"/>
                  </a:ext>
                </a:extLst>
              </p:cNvPr>
              <p:cNvSpPr/>
              <p:nvPr/>
            </p:nvSpPr>
            <p:spPr>
              <a:xfrm>
                <a:off x="1423220" y="5138784"/>
                <a:ext cx="257175" cy="257175"/>
              </a:xfrm>
              <a:custGeom>
                <a:avLst/>
                <a:gdLst>
                  <a:gd name="connsiteX0" fmla="*/ 0 w 257175"/>
                  <a:gd name="connsiteY0" fmla="*/ 163664 h 257175"/>
                  <a:gd name="connsiteX1" fmla="*/ 163664 w 257175"/>
                  <a:gd name="connsiteY1" fmla="*/ 0 h 257175"/>
                  <a:gd name="connsiteX2" fmla="*/ 261323 w 257175"/>
                  <a:gd name="connsiteY2" fmla="*/ 97659 h 257175"/>
                  <a:gd name="connsiteX3" fmla="*/ 97659 w 257175"/>
                  <a:gd name="connsiteY3" fmla="*/ 261323 h 257175"/>
                </a:gdLst>
                <a:ahLst/>
                <a:cxnLst>
                  <a:cxn ang="0">
                    <a:pos x="connsiteX0" y="connsiteY0"/>
                  </a:cxn>
                  <a:cxn ang="0">
                    <a:pos x="connsiteX1" y="connsiteY1"/>
                  </a:cxn>
                  <a:cxn ang="0">
                    <a:pos x="connsiteX2" y="connsiteY2"/>
                  </a:cxn>
                  <a:cxn ang="0">
                    <a:pos x="connsiteX3" y="connsiteY3"/>
                  </a:cxn>
                </a:cxnLst>
                <a:rect l="l" t="t" r="r" b="b"/>
                <a:pathLst>
                  <a:path w="257175" h="257175">
                    <a:moveTo>
                      <a:pt x="0" y="163664"/>
                    </a:moveTo>
                    <a:lnTo>
                      <a:pt x="163664" y="0"/>
                    </a:lnTo>
                    <a:lnTo>
                      <a:pt x="261323" y="97659"/>
                    </a:lnTo>
                    <a:lnTo>
                      <a:pt x="97659" y="261323"/>
                    </a:lnTo>
                    <a:close/>
                  </a:path>
                </a:pathLst>
              </a:custGeom>
              <a:noFill/>
              <a:ln w="23813" cap="flat">
                <a:solidFill>
                  <a:schemeClr val="accent1"/>
                </a:solidFill>
                <a:prstDash val="solid"/>
                <a:round/>
              </a:ln>
            </p:spPr>
            <p:txBody>
              <a:bodyPr rtlCol="0" anchor="ctr"/>
              <a:lstStyle/>
              <a:p>
                <a:endParaRPr lang="en-US" dirty="0"/>
              </a:p>
            </p:txBody>
          </p:sp>
          <p:sp>
            <p:nvSpPr>
              <p:cNvPr id="54" name="Freeform: Shape 53">
                <a:extLst>
                  <a:ext uri="{FF2B5EF4-FFF2-40B4-BE49-F238E27FC236}">
                    <a16:creationId xmlns:a16="http://schemas.microsoft.com/office/drawing/2014/main" id="{94E72230-A0A3-4A80-AD64-FE14B4AA1A95}"/>
                  </a:ext>
                </a:extLst>
              </p:cNvPr>
              <p:cNvSpPr/>
              <p:nvPr/>
            </p:nvSpPr>
            <p:spPr>
              <a:xfrm>
                <a:off x="1427045" y="5144212"/>
                <a:ext cx="161925" cy="161925"/>
              </a:xfrm>
              <a:custGeom>
                <a:avLst/>
                <a:gdLst>
                  <a:gd name="connsiteX0" fmla="*/ 0 w 161925"/>
                  <a:gd name="connsiteY0" fmla="*/ 162878 h 161925"/>
                  <a:gd name="connsiteX1" fmla="*/ 141923 w 161925"/>
                  <a:gd name="connsiteY1" fmla="*/ 135255 h 161925"/>
                  <a:gd name="connsiteX2" fmla="*/ 162878 w 161925"/>
                  <a:gd name="connsiteY2" fmla="*/ 0 h 161925"/>
                </a:gdLst>
                <a:ahLst/>
                <a:cxnLst>
                  <a:cxn ang="0">
                    <a:pos x="connsiteX0" y="connsiteY0"/>
                  </a:cxn>
                  <a:cxn ang="0">
                    <a:pos x="connsiteX1" y="connsiteY1"/>
                  </a:cxn>
                  <a:cxn ang="0">
                    <a:pos x="connsiteX2" y="connsiteY2"/>
                  </a:cxn>
                </a:cxnLst>
                <a:rect l="l" t="t" r="r" b="b"/>
                <a:pathLst>
                  <a:path w="161925" h="161925">
                    <a:moveTo>
                      <a:pt x="0" y="162878"/>
                    </a:moveTo>
                    <a:lnTo>
                      <a:pt x="141923" y="135255"/>
                    </a:lnTo>
                    <a:lnTo>
                      <a:pt x="162878" y="0"/>
                    </a:lnTo>
                  </a:path>
                </a:pathLst>
              </a:custGeom>
              <a:noFill/>
              <a:ln w="23813" cap="flat">
                <a:solidFill>
                  <a:schemeClr val="accent1"/>
                </a:solidFill>
                <a:prstDash val="solid"/>
                <a:round/>
              </a:ln>
            </p:spPr>
            <p:txBody>
              <a:bodyPr rtlCol="0" anchor="ctr"/>
              <a:lstStyle/>
              <a:p>
                <a:endParaRPr lang="en-US" dirty="0"/>
              </a:p>
            </p:txBody>
          </p:sp>
        </p:grpSp>
        <p:sp>
          <p:nvSpPr>
            <p:cNvPr id="52" name="Freeform: Shape 51">
              <a:extLst>
                <a:ext uri="{FF2B5EF4-FFF2-40B4-BE49-F238E27FC236}">
                  <a16:creationId xmlns:a16="http://schemas.microsoft.com/office/drawing/2014/main" id="{D01D119F-74E1-4482-B664-AAD0BB5B651F}"/>
                </a:ext>
              </a:extLst>
            </p:cNvPr>
            <p:cNvSpPr/>
            <p:nvPr/>
          </p:nvSpPr>
          <p:spPr>
            <a:xfrm>
              <a:off x="1334697" y="5102537"/>
              <a:ext cx="360000" cy="360000"/>
            </a:xfrm>
            <a:custGeom>
              <a:avLst/>
              <a:gdLst>
                <a:gd name="connsiteX0" fmla="*/ 0 w 360000"/>
                <a:gd name="connsiteY0" fmla="*/ 0 h 360000"/>
                <a:gd name="connsiteX1" fmla="*/ 185104 w 360000"/>
                <a:gd name="connsiteY1" fmla="*/ 0 h 360000"/>
                <a:gd name="connsiteX2" fmla="*/ 185104 w 360000"/>
                <a:gd name="connsiteY2" fmla="*/ 172694 h 360000"/>
                <a:gd name="connsiteX3" fmla="*/ 360000 w 360000"/>
                <a:gd name="connsiteY3" fmla="*/ 172694 h 360000"/>
                <a:gd name="connsiteX4" fmla="*/ 360000 w 360000"/>
                <a:gd name="connsiteY4" fmla="*/ 360000 h 360000"/>
                <a:gd name="connsiteX5" fmla="*/ 0 w 360000"/>
                <a:gd name="connsiteY5" fmla="*/ 360000 h 360000"/>
                <a:gd name="connsiteX0" fmla="*/ 185104 w 360000"/>
                <a:gd name="connsiteY0" fmla="*/ 172694 h 360000"/>
                <a:gd name="connsiteX1" fmla="*/ 360000 w 360000"/>
                <a:gd name="connsiteY1" fmla="*/ 172694 h 360000"/>
                <a:gd name="connsiteX2" fmla="*/ 360000 w 360000"/>
                <a:gd name="connsiteY2" fmla="*/ 360000 h 360000"/>
                <a:gd name="connsiteX3" fmla="*/ 0 w 360000"/>
                <a:gd name="connsiteY3" fmla="*/ 360000 h 360000"/>
                <a:gd name="connsiteX4" fmla="*/ 0 w 360000"/>
                <a:gd name="connsiteY4" fmla="*/ 0 h 360000"/>
                <a:gd name="connsiteX5" fmla="*/ 185104 w 360000"/>
                <a:gd name="connsiteY5" fmla="*/ 0 h 360000"/>
                <a:gd name="connsiteX6" fmla="*/ 276544 w 360000"/>
                <a:gd name="connsiteY6" fmla="*/ 264134 h 360000"/>
                <a:gd name="connsiteX0" fmla="*/ 185104 w 360000"/>
                <a:gd name="connsiteY0" fmla="*/ 172694 h 360000"/>
                <a:gd name="connsiteX1" fmla="*/ 360000 w 360000"/>
                <a:gd name="connsiteY1" fmla="*/ 172694 h 360000"/>
                <a:gd name="connsiteX2" fmla="*/ 360000 w 360000"/>
                <a:gd name="connsiteY2" fmla="*/ 360000 h 360000"/>
                <a:gd name="connsiteX3" fmla="*/ 0 w 360000"/>
                <a:gd name="connsiteY3" fmla="*/ 360000 h 360000"/>
                <a:gd name="connsiteX4" fmla="*/ 0 w 360000"/>
                <a:gd name="connsiteY4" fmla="*/ 0 h 360000"/>
                <a:gd name="connsiteX5" fmla="*/ 185104 w 360000"/>
                <a:gd name="connsiteY5" fmla="*/ 0 h 360000"/>
                <a:gd name="connsiteX0" fmla="*/ 360000 w 360000"/>
                <a:gd name="connsiteY0" fmla="*/ 172694 h 360000"/>
                <a:gd name="connsiteX1" fmla="*/ 360000 w 360000"/>
                <a:gd name="connsiteY1" fmla="*/ 360000 h 360000"/>
                <a:gd name="connsiteX2" fmla="*/ 0 w 360000"/>
                <a:gd name="connsiteY2" fmla="*/ 360000 h 360000"/>
                <a:gd name="connsiteX3" fmla="*/ 0 w 360000"/>
                <a:gd name="connsiteY3" fmla="*/ 0 h 360000"/>
                <a:gd name="connsiteX4" fmla="*/ 185104 w 360000"/>
                <a:gd name="connsiteY4" fmla="*/ 0 h 36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00" h="360000">
                  <a:moveTo>
                    <a:pt x="360000" y="172694"/>
                  </a:moveTo>
                  <a:lnTo>
                    <a:pt x="360000" y="360000"/>
                  </a:lnTo>
                  <a:lnTo>
                    <a:pt x="0" y="360000"/>
                  </a:lnTo>
                  <a:lnTo>
                    <a:pt x="0" y="0"/>
                  </a:lnTo>
                  <a:lnTo>
                    <a:pt x="185104" y="0"/>
                  </a:lnTo>
                </a:path>
              </a:pathLst>
            </a:custGeom>
            <a:noFill/>
            <a:ln w="9525" cap="flat">
              <a:solidFill>
                <a:schemeClr val="bg1">
                  <a:lumMod val="75000"/>
                </a:schemeClr>
              </a:solidFill>
              <a:prstDash val="solid"/>
              <a:miter/>
            </a:ln>
          </p:spPr>
          <p:txBody>
            <a:bodyPr rtlCol="0" anchor="ctr"/>
            <a:lstStyle/>
            <a:p>
              <a:endParaRPr lang="en-US" dirty="0"/>
            </a:p>
          </p:txBody>
        </p:sp>
      </p:grpSp>
      <p:sp>
        <p:nvSpPr>
          <p:cNvPr id="57" name="Freeform: Shape 56">
            <a:extLst>
              <a:ext uri="{FF2B5EF4-FFF2-40B4-BE49-F238E27FC236}">
                <a16:creationId xmlns:a16="http://schemas.microsoft.com/office/drawing/2014/main" id="{03AF6D1D-DE4A-460B-A540-E7DACF1F333F}"/>
              </a:ext>
            </a:extLst>
          </p:cNvPr>
          <p:cNvSpPr/>
          <p:nvPr/>
        </p:nvSpPr>
        <p:spPr>
          <a:xfrm>
            <a:off x="1365938" y="5790251"/>
            <a:ext cx="297521" cy="297521"/>
          </a:xfrm>
          <a:custGeom>
            <a:avLst/>
            <a:gdLst>
              <a:gd name="connsiteX0" fmla="*/ 0 w 360000"/>
              <a:gd name="connsiteY0" fmla="*/ 0 h 360000"/>
              <a:gd name="connsiteX1" fmla="*/ 83322 w 360000"/>
              <a:gd name="connsiteY1" fmla="*/ 0 h 360000"/>
              <a:gd name="connsiteX2" fmla="*/ 83322 w 360000"/>
              <a:gd name="connsiteY2" fmla="*/ 68850 h 360000"/>
              <a:gd name="connsiteX3" fmla="*/ 276679 w 360000"/>
              <a:gd name="connsiteY3" fmla="*/ 68850 h 360000"/>
              <a:gd name="connsiteX4" fmla="*/ 276679 w 360000"/>
              <a:gd name="connsiteY4" fmla="*/ 0 h 360000"/>
              <a:gd name="connsiteX5" fmla="*/ 360000 w 360000"/>
              <a:gd name="connsiteY5" fmla="*/ 0 h 360000"/>
              <a:gd name="connsiteX6" fmla="*/ 360000 w 360000"/>
              <a:gd name="connsiteY6" fmla="*/ 360000 h 360000"/>
              <a:gd name="connsiteX7" fmla="*/ 0 w 360000"/>
              <a:gd name="connsiteY7" fmla="*/ 360000 h 360000"/>
              <a:gd name="connsiteX0" fmla="*/ 276679 w 368119"/>
              <a:gd name="connsiteY0" fmla="*/ 68850 h 360000"/>
              <a:gd name="connsiteX1" fmla="*/ 276679 w 368119"/>
              <a:gd name="connsiteY1" fmla="*/ 0 h 360000"/>
              <a:gd name="connsiteX2" fmla="*/ 360000 w 368119"/>
              <a:gd name="connsiteY2" fmla="*/ 0 h 360000"/>
              <a:gd name="connsiteX3" fmla="*/ 360000 w 368119"/>
              <a:gd name="connsiteY3" fmla="*/ 360000 h 360000"/>
              <a:gd name="connsiteX4" fmla="*/ 0 w 368119"/>
              <a:gd name="connsiteY4" fmla="*/ 360000 h 360000"/>
              <a:gd name="connsiteX5" fmla="*/ 0 w 368119"/>
              <a:gd name="connsiteY5" fmla="*/ 0 h 360000"/>
              <a:gd name="connsiteX6" fmla="*/ 83322 w 368119"/>
              <a:gd name="connsiteY6" fmla="*/ 0 h 360000"/>
              <a:gd name="connsiteX7" fmla="*/ 83322 w 368119"/>
              <a:gd name="connsiteY7" fmla="*/ 68850 h 360000"/>
              <a:gd name="connsiteX8" fmla="*/ 368119 w 368119"/>
              <a:gd name="connsiteY8" fmla="*/ 160290 h 360000"/>
              <a:gd name="connsiteX0" fmla="*/ 276679 w 360000"/>
              <a:gd name="connsiteY0" fmla="*/ 68850 h 360000"/>
              <a:gd name="connsiteX1" fmla="*/ 276679 w 360000"/>
              <a:gd name="connsiteY1" fmla="*/ 0 h 360000"/>
              <a:gd name="connsiteX2" fmla="*/ 360000 w 360000"/>
              <a:gd name="connsiteY2" fmla="*/ 0 h 360000"/>
              <a:gd name="connsiteX3" fmla="*/ 360000 w 360000"/>
              <a:gd name="connsiteY3" fmla="*/ 360000 h 360000"/>
              <a:gd name="connsiteX4" fmla="*/ 0 w 360000"/>
              <a:gd name="connsiteY4" fmla="*/ 360000 h 360000"/>
              <a:gd name="connsiteX5" fmla="*/ 0 w 360000"/>
              <a:gd name="connsiteY5" fmla="*/ 0 h 360000"/>
              <a:gd name="connsiteX6" fmla="*/ 83322 w 360000"/>
              <a:gd name="connsiteY6" fmla="*/ 0 h 360000"/>
              <a:gd name="connsiteX7" fmla="*/ 83322 w 360000"/>
              <a:gd name="connsiteY7" fmla="*/ 68850 h 360000"/>
              <a:gd name="connsiteX0" fmla="*/ 276679 w 360000"/>
              <a:gd name="connsiteY0" fmla="*/ 68850 h 360000"/>
              <a:gd name="connsiteX1" fmla="*/ 276679 w 360000"/>
              <a:gd name="connsiteY1" fmla="*/ 0 h 360000"/>
              <a:gd name="connsiteX2" fmla="*/ 360000 w 360000"/>
              <a:gd name="connsiteY2" fmla="*/ 0 h 360000"/>
              <a:gd name="connsiteX3" fmla="*/ 360000 w 360000"/>
              <a:gd name="connsiteY3" fmla="*/ 360000 h 360000"/>
              <a:gd name="connsiteX4" fmla="*/ 0 w 360000"/>
              <a:gd name="connsiteY4" fmla="*/ 360000 h 360000"/>
              <a:gd name="connsiteX5" fmla="*/ 0 w 360000"/>
              <a:gd name="connsiteY5" fmla="*/ 0 h 360000"/>
              <a:gd name="connsiteX6" fmla="*/ 83322 w 360000"/>
              <a:gd name="connsiteY6" fmla="*/ 0 h 360000"/>
              <a:gd name="connsiteX0" fmla="*/ 276679 w 360000"/>
              <a:gd name="connsiteY0" fmla="*/ 0 h 360000"/>
              <a:gd name="connsiteX1" fmla="*/ 360000 w 360000"/>
              <a:gd name="connsiteY1" fmla="*/ 0 h 360000"/>
              <a:gd name="connsiteX2" fmla="*/ 360000 w 360000"/>
              <a:gd name="connsiteY2" fmla="*/ 360000 h 360000"/>
              <a:gd name="connsiteX3" fmla="*/ 0 w 360000"/>
              <a:gd name="connsiteY3" fmla="*/ 360000 h 360000"/>
              <a:gd name="connsiteX4" fmla="*/ 0 w 360000"/>
              <a:gd name="connsiteY4" fmla="*/ 0 h 360000"/>
              <a:gd name="connsiteX5" fmla="*/ 83322 w 360000"/>
              <a:gd name="connsiteY5" fmla="*/ 0 h 3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00" h="360000">
                <a:moveTo>
                  <a:pt x="276679" y="0"/>
                </a:moveTo>
                <a:lnTo>
                  <a:pt x="360000" y="0"/>
                </a:lnTo>
                <a:lnTo>
                  <a:pt x="360000" y="360000"/>
                </a:lnTo>
                <a:lnTo>
                  <a:pt x="0" y="360000"/>
                </a:lnTo>
                <a:lnTo>
                  <a:pt x="0" y="0"/>
                </a:lnTo>
                <a:lnTo>
                  <a:pt x="83322" y="0"/>
                </a:lnTo>
              </a:path>
            </a:pathLst>
          </a:custGeom>
          <a:noFill/>
          <a:ln w="9525" cap="flat">
            <a:solidFill>
              <a:schemeClr val="bg1">
                <a:lumMod val="75000"/>
              </a:schemeClr>
            </a:solidFill>
            <a:prstDash val="solid"/>
            <a:miter/>
          </a:ln>
        </p:spPr>
        <p:txBody>
          <a:bodyPr rtlCol="0" anchor="ctr"/>
          <a:lstStyle/>
          <a:p>
            <a:endParaRPr lang="en-US" dirty="0"/>
          </a:p>
        </p:txBody>
      </p:sp>
      <p:pic>
        <p:nvPicPr>
          <p:cNvPr id="8" name="Graphic 7" descr="Marker">
            <a:extLst>
              <a:ext uri="{FF2B5EF4-FFF2-40B4-BE49-F238E27FC236}">
                <a16:creationId xmlns:a16="http://schemas.microsoft.com/office/drawing/2014/main" id="{90102061-6376-02F3-AA50-6181E9BB96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6408" y="5745014"/>
            <a:ext cx="376580" cy="376580"/>
          </a:xfrm>
          <a:prstGeom prst="rect">
            <a:avLst/>
          </a:prstGeom>
        </p:spPr>
      </p:pic>
    </p:spTree>
    <p:extLst>
      <p:ext uri="{BB962C8B-B14F-4D97-AF65-F5344CB8AC3E}">
        <p14:creationId xmlns:p14="http://schemas.microsoft.com/office/powerpoint/2010/main" val="347695411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MS Healthcare Pitch">
      <a:dk1>
        <a:sysClr val="windowText" lastClr="000000"/>
      </a:dk1>
      <a:lt1>
        <a:sysClr val="window" lastClr="FFFFFF"/>
      </a:lt1>
      <a:dk2>
        <a:srgbClr val="00292E"/>
      </a:dk2>
      <a:lt2>
        <a:srgbClr val="64B2C1"/>
      </a:lt2>
      <a:accent1>
        <a:srgbClr val="F0CDA1"/>
      </a:accent1>
      <a:accent2>
        <a:srgbClr val="107082"/>
      </a:accent2>
      <a:accent3>
        <a:srgbClr val="054854"/>
      </a:accent3>
      <a:accent4>
        <a:srgbClr val="00AEEF"/>
      </a:accent4>
      <a:accent5>
        <a:srgbClr val="F99927"/>
      </a:accent5>
      <a:accent6>
        <a:srgbClr val="EC7216"/>
      </a:accent6>
      <a:hlink>
        <a:srgbClr val="000000"/>
      </a:hlink>
      <a:folHlink>
        <a:srgbClr val="000000"/>
      </a:folHlink>
    </a:clrScheme>
    <a:fontScheme name="MS Healthcare Pitch">
      <a:majorFont>
        <a:latin typeface="Gill Sans MT"/>
        <a:ea typeface=""/>
        <a:cs typeface=""/>
      </a:majorFont>
      <a:minorFont>
        <a:latin typeface="Arial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9525" cap="flat">
          <a:noFill/>
          <a:prstDash val="solid"/>
          <a:miter/>
        </a:ln>
      </a:spPr>
      <a:bodyPr rtlCol="0" anchor="ctr"/>
      <a:lstStyle>
        <a:defPPr algn="l">
          <a:defRPr dirty="0"/>
        </a:defPPr>
      </a:lstStyle>
    </a:spDef>
  </a:objectDefaults>
  <a:extraClrSchemeLst/>
  <a:extLst>
    <a:ext uri="{05A4C25C-085E-4340-85A3-A5531E510DB2}">
      <thm15:themeFamily xmlns:thm15="http://schemas.microsoft.com/office/thememl/2012/main" name="SMB Healthcare Pitch Deck SB_v3" id="{F20654C3-30CB-4A23-AE37-CA3918CCFD51}" vid="{71C4247B-9648-406B-9B0E-E712402798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0C66BDC7-24D2-4343-8D41-18F9C23F860A}">
  <ds:schemaRefs>
    <ds:schemaRef ds:uri="http://schemas.microsoft.com/sharepoint/v3/contenttype/forms"/>
  </ds:schemaRefs>
</ds:datastoreItem>
</file>

<file path=customXml/itemProps2.xml><?xml version="1.0" encoding="utf-8"?>
<ds:datastoreItem xmlns:ds="http://schemas.openxmlformats.org/officeDocument/2006/customXml" ds:itemID="{533BAED8-F9E7-4D41-86E9-333473F909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F4BDB64-2AF8-42D4-96C8-B6B6F098993C}">
  <ds:schemaRefs>
    <ds:schemaRef ds:uri="http://purl.org/dc/terms/"/>
    <ds:schemaRef ds:uri="http://schemas.microsoft.com/office/2006/documentManagement/types"/>
    <ds:schemaRef ds:uri="http://schemas.openxmlformats.org/package/2006/metadata/core-properties"/>
    <ds:schemaRef ds:uri="http://www.w3.org/XML/1998/namespace"/>
    <ds:schemaRef ds:uri="http://purl.org/dc/dcmitype/"/>
    <ds:schemaRef ds:uri="http://schemas.microsoft.com/office/2006/metadata/properties"/>
    <ds:schemaRef ds:uri="16c05727-aa75-4e4a-9b5f-8a80a1165891"/>
    <ds:schemaRef ds:uri="http://schemas.microsoft.com/office/infopath/2007/PartnerControls"/>
    <ds:schemaRef ds:uri="71af3243-3dd4-4a8d-8c0d-dd76da1f02a5"/>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Healthcare office pitch deck</Template>
  <TotalTime>1108</TotalTime>
  <Words>1332</Words>
  <Application>Microsoft Office PowerPoint</Application>
  <PresentationFormat>Widescreen</PresentationFormat>
  <Paragraphs>292</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Arial </vt:lpstr>
      <vt:lpstr>Calibri</vt:lpstr>
      <vt:lpstr>Courier New</vt:lpstr>
      <vt:lpstr>Gill Sans MT</vt:lpstr>
      <vt:lpstr>Lato</vt:lpstr>
      <vt:lpstr>Office Theme</vt:lpstr>
      <vt:lpstr>                    ___________________</vt:lpstr>
      <vt:lpstr>Бидний суурь бодлого</vt:lpstr>
      <vt:lpstr>Түүхэн товчоон</vt:lpstr>
      <vt:lpstr>Суралцагчийн тоон үзүүлэлт</vt:lpstr>
      <vt:lpstr>Гоо сайхны сургалтын багш нар</vt:lpstr>
      <vt:lpstr>Гоо сайхны сургалт</vt:lpstr>
      <vt:lpstr>Мэргэжлийн сургалтын багш нар </vt:lpstr>
      <vt:lpstr>Мэргэжлийн сургалт</vt:lpstr>
      <vt:lpstr>оффисын сургалтын багш нар </vt:lpstr>
      <vt:lpstr>оффисын сургалт</vt:lpstr>
      <vt:lpstr>Онцлох сургалт</vt:lpstr>
      <vt:lpstr>Бусад сургалтын төвүүдийн харьцуулсан үнийн судалгаа</vt:lpstr>
      <vt:lpstr>Төгсөгчид болон ажлын байранд зуучлагдсан Төгсөгчдийн дундаж</vt:lpstr>
      <vt:lpstr>Хамтран ажиллагч байгууллагууд</vt:lpstr>
      <vt:lpstr>Анхаарал хандуулсанд баярлалаа</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Амжилтын алхам Мэргэжил сургалтын төв</dc:title>
  <dc:creator>batbaatar batmunkh</dc:creator>
  <cp:lastModifiedBy>batbaatar batmunkh</cp:lastModifiedBy>
  <cp:revision>41</cp:revision>
  <dcterms:created xsi:type="dcterms:W3CDTF">2024-05-01T08:07:24Z</dcterms:created>
  <dcterms:modified xsi:type="dcterms:W3CDTF">2024-05-08T15:45:27Z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